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44" r:id="rId13"/>
    <p:sldId id="345" r:id="rId14"/>
    <p:sldId id="346" r:id="rId15"/>
    <p:sldId id="347" r:id="rId16"/>
    <p:sldId id="348" r:id="rId17"/>
    <p:sldId id="350" r:id="rId18"/>
    <p:sldId id="349" r:id="rId19"/>
    <p:sldId id="334" r:id="rId20"/>
    <p:sldId id="336" r:id="rId21"/>
    <p:sldId id="339" r:id="rId22"/>
    <p:sldId id="343" r:id="rId23"/>
    <p:sldId id="340" r:id="rId24"/>
    <p:sldId id="342" r:id="rId25"/>
    <p:sldId id="341" r:id="rId26"/>
    <p:sldId id="337" r:id="rId27"/>
    <p:sldId id="316" r:id="rId28"/>
    <p:sldId id="323" r:id="rId29"/>
    <p:sldId id="322" r:id="rId30"/>
    <p:sldId id="324" r:id="rId31"/>
    <p:sldId id="331" r:id="rId32"/>
    <p:sldId id="317" r:id="rId33"/>
    <p:sldId id="321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7515" autoAdjust="0"/>
  </p:normalViewPr>
  <p:slideViewPr>
    <p:cSldViewPr snapToGrid="0">
      <p:cViewPr varScale="1">
        <p:scale>
          <a:sx n="99" d="100"/>
          <a:sy n="99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2022/11/29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03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4552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16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72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53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69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359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constraints: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paper can be put onto a used 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if there are two plates at the same time, one is unused, the other one is used, then the used paper ought to be put in a used plate.</a:t>
            </a:r>
          </a:p>
          <a:p>
            <a:endParaRPr lang="en-US" dirty="0"/>
          </a:p>
          <a:p>
            <a:r>
              <a:rPr lang="en-US" dirty="0" err="1"/>
              <a:t>Chunning</a:t>
            </a:r>
            <a:r>
              <a:rPr lang="en-US" dirty="0"/>
              <a:t> gum, on the table,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1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79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3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29.11.2022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4107469-6E9D-5FD1-1834-0671E98A1DDC}"/>
              </a:ext>
            </a:extLst>
          </p:cNvPr>
          <p:cNvGrpSpPr/>
          <p:nvPr/>
        </p:nvGrpSpPr>
        <p:grpSpPr>
          <a:xfrm>
            <a:off x="12596320" y="1396861"/>
            <a:ext cx="3552004" cy="4145170"/>
            <a:chOff x="5323104" y="1977497"/>
            <a:chExt cx="3552004" cy="4145170"/>
          </a:xfrm>
        </p:grpSpPr>
        <p:grpSp>
          <p:nvGrpSpPr>
            <p:cNvPr id="59" name="组合 127">
              <a:extLst>
                <a:ext uri="{FF2B5EF4-FFF2-40B4-BE49-F238E27FC236}">
                  <a16:creationId xmlns:a16="http://schemas.microsoft.com/office/drawing/2014/main" id="{F7E46EFB-F7A4-E7D1-53C5-D1E9881019D8}"/>
                </a:ext>
              </a:extLst>
            </p:cNvPr>
            <p:cNvGrpSpPr/>
            <p:nvPr/>
          </p:nvGrpSpPr>
          <p:grpSpPr>
            <a:xfrm>
              <a:off x="5323104" y="1977497"/>
              <a:ext cx="3552004" cy="4145170"/>
              <a:chOff x="10902111" y="2618723"/>
              <a:chExt cx="1211449" cy="1318070"/>
            </a:xfrm>
          </p:grpSpPr>
          <p:grpSp>
            <p:nvGrpSpPr>
              <p:cNvPr id="65" name="组合 12">
                <a:extLst>
                  <a:ext uri="{FF2B5EF4-FFF2-40B4-BE49-F238E27FC236}">
                    <a16:creationId xmlns:a16="http://schemas.microsoft.com/office/drawing/2014/main" id="{6631BD24-2829-2F64-E27D-2B36088A38CB}"/>
                  </a:ext>
                </a:extLst>
              </p:cNvPr>
              <p:cNvGrpSpPr/>
              <p:nvPr/>
            </p:nvGrpSpPr>
            <p:grpSpPr>
              <a:xfrm>
                <a:off x="10902111" y="2618723"/>
                <a:ext cx="1040195" cy="953307"/>
                <a:chOff x="494949" y="2488069"/>
                <a:chExt cx="1384185" cy="1367406"/>
              </a:xfrm>
            </p:grpSpPr>
            <p:sp>
              <p:nvSpPr>
                <p:cNvPr id="71" name="矩形 13">
                  <a:extLst>
                    <a:ext uri="{FF2B5EF4-FFF2-40B4-BE49-F238E27FC236}">
                      <a16:creationId xmlns:a16="http://schemas.microsoft.com/office/drawing/2014/main" id="{E05F9D64-6EB2-6FE1-0B84-C161F6312AFF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矩形 14">
                  <a:extLst>
                    <a:ext uri="{FF2B5EF4-FFF2-40B4-BE49-F238E27FC236}">
                      <a16:creationId xmlns:a16="http://schemas.microsoft.com/office/drawing/2014/main" id="{843E501A-5095-DE17-E03C-AF3B39DEE1FA}"/>
                    </a:ext>
                  </a:extLst>
                </p:cNvPr>
                <p:cNvSpPr/>
                <p:nvPr/>
              </p:nvSpPr>
              <p:spPr>
                <a:xfrm>
                  <a:off x="597946" y="3077946"/>
                  <a:ext cx="214958" cy="1942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3" name="椭圆 16">
                  <a:extLst>
                    <a:ext uri="{FF2B5EF4-FFF2-40B4-BE49-F238E27FC236}">
                      <a16:creationId xmlns:a16="http://schemas.microsoft.com/office/drawing/2014/main" id="{53137A19-5D6C-C8B9-EE05-506977F8592B}"/>
                    </a:ext>
                  </a:extLst>
                </p:cNvPr>
                <p:cNvSpPr/>
                <p:nvPr/>
              </p:nvSpPr>
              <p:spPr>
                <a:xfrm>
                  <a:off x="1238354" y="3011279"/>
                  <a:ext cx="593033" cy="5573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70" name="文本框 17">
                <a:extLst>
                  <a:ext uri="{FF2B5EF4-FFF2-40B4-BE49-F238E27FC236}">
                    <a16:creationId xmlns:a16="http://schemas.microsoft.com/office/drawing/2014/main" id="{14C967B1-D09A-BA6C-F406-9AE35E7DCD9B}"/>
                  </a:ext>
                </a:extLst>
              </p:cNvPr>
              <p:cNvSpPr txBox="1"/>
              <p:nvPr/>
            </p:nvSpPr>
            <p:spPr>
              <a:xfrm>
                <a:off x="10967213" y="3650693"/>
                <a:ext cx="1146347" cy="2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Scene 1</a:t>
                </a:r>
              </a:p>
            </p:txBody>
          </p:sp>
        </p:grpSp>
        <p:sp>
          <p:nvSpPr>
            <p:cNvPr id="63" name="矩形 14">
              <a:extLst>
                <a:ext uri="{FF2B5EF4-FFF2-40B4-BE49-F238E27FC236}">
                  <a16:creationId xmlns:a16="http://schemas.microsoft.com/office/drawing/2014/main" id="{BCC9E4EE-522E-F18C-E857-93CD9105D4EC}"/>
                </a:ext>
              </a:extLst>
            </p:cNvPr>
            <p:cNvSpPr/>
            <p:nvPr/>
          </p:nvSpPr>
          <p:spPr>
            <a:xfrm>
              <a:off x="6820934" y="4339632"/>
              <a:ext cx="556345" cy="5633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4" name="椭圆 16">
              <a:extLst>
                <a:ext uri="{FF2B5EF4-FFF2-40B4-BE49-F238E27FC236}">
                  <a16:creationId xmlns:a16="http://schemas.microsoft.com/office/drawing/2014/main" id="{E672B443-E49F-C922-F09E-2597B3D4B7C6}"/>
                </a:ext>
              </a:extLst>
            </p:cNvPr>
            <p:cNvSpPr/>
            <p:nvPr/>
          </p:nvSpPr>
          <p:spPr>
            <a:xfrm>
              <a:off x="5760115" y="3802340"/>
              <a:ext cx="982029" cy="95586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76" name="文本框 17">
            <a:extLst>
              <a:ext uri="{FF2B5EF4-FFF2-40B4-BE49-F238E27FC236}">
                <a16:creationId xmlns:a16="http://schemas.microsoft.com/office/drawing/2014/main" id="{C430DA1B-4AD9-491B-BD23-4E1E155077DD}"/>
              </a:ext>
            </a:extLst>
          </p:cNvPr>
          <p:cNvSpPr txBox="1"/>
          <p:nvPr/>
        </p:nvSpPr>
        <p:spPr>
          <a:xfrm>
            <a:off x="7478961" y="2838390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Bounding Boxes for the new position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1916680" y="862133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5" name="椭圆 16">
              <a:extLst>
                <a:ext uri="{FF2B5EF4-FFF2-40B4-BE49-F238E27FC236}">
                  <a16:creationId xmlns:a16="http://schemas.microsoft.com/office/drawing/2014/main" id="{DBD525D0-A3FD-4469-9318-9FBE52BB1687}"/>
                </a:ext>
              </a:extLst>
            </p:cNvPr>
            <p:cNvSpPr/>
            <p:nvPr/>
          </p:nvSpPr>
          <p:spPr>
            <a:xfrm>
              <a:off x="9602668" y="1831821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860BAD5-8F54-479D-9FA9-9E0B61EA0CFB}"/>
              </a:ext>
            </a:extLst>
          </p:cNvPr>
          <p:cNvGrpSpPr/>
          <p:nvPr/>
        </p:nvGrpSpPr>
        <p:grpSpPr>
          <a:xfrm>
            <a:off x="7395245" y="1057200"/>
            <a:ext cx="1791662" cy="1714756"/>
            <a:chOff x="5263468" y="1717198"/>
            <a:chExt cx="1791662" cy="1714756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53281A6D-8ACA-4716-89A6-F84B50C90CD1}"/>
                </a:ext>
              </a:extLst>
            </p:cNvPr>
            <p:cNvGrpSpPr/>
            <p:nvPr/>
          </p:nvGrpSpPr>
          <p:grpSpPr>
            <a:xfrm>
              <a:off x="5263468" y="1717198"/>
              <a:ext cx="1791662" cy="1714756"/>
              <a:chOff x="8255789" y="1497717"/>
              <a:chExt cx="1791662" cy="1714756"/>
            </a:xfrm>
          </p:grpSpPr>
          <p:grpSp>
            <p:nvGrpSpPr>
              <p:cNvPr id="110" name="组合 12">
                <a:extLst>
                  <a:ext uri="{FF2B5EF4-FFF2-40B4-BE49-F238E27FC236}">
                    <a16:creationId xmlns:a16="http://schemas.microsoft.com/office/drawing/2014/main" id="{FB0706DF-DFF0-406B-A3AF-481A56AE205D}"/>
                  </a:ext>
                </a:extLst>
              </p:cNvPr>
              <p:cNvGrpSpPr/>
              <p:nvPr/>
            </p:nvGrpSpPr>
            <p:grpSpPr>
              <a:xfrm>
                <a:off x="8255789" y="1497717"/>
                <a:ext cx="1791662" cy="1714756"/>
                <a:chOff x="494949" y="2488069"/>
                <a:chExt cx="1384185" cy="1367406"/>
              </a:xfrm>
            </p:grpSpPr>
            <p:sp>
              <p:nvSpPr>
                <p:cNvPr id="112" name="矩形 13">
                  <a:extLst>
                    <a:ext uri="{FF2B5EF4-FFF2-40B4-BE49-F238E27FC236}">
                      <a16:creationId xmlns:a16="http://schemas.microsoft.com/office/drawing/2014/main" id="{A7AD9A25-18DD-40D5-9D91-102A60DB42B2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矩形 14">
                  <a:extLst>
                    <a:ext uri="{FF2B5EF4-FFF2-40B4-BE49-F238E27FC236}">
                      <a16:creationId xmlns:a16="http://schemas.microsoft.com/office/drawing/2014/main" id="{F686DF5E-D4A2-46D6-921B-AC58EB0A9517}"/>
                    </a:ext>
                  </a:extLst>
                </p:cNvPr>
                <p:cNvSpPr/>
                <p:nvPr/>
              </p:nvSpPr>
              <p:spPr>
                <a:xfrm>
                  <a:off x="1479853" y="2994565"/>
                  <a:ext cx="289021" cy="3128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4" name="矩形 14">
                  <a:extLst>
                    <a:ext uri="{FF2B5EF4-FFF2-40B4-BE49-F238E27FC236}">
                      <a16:creationId xmlns:a16="http://schemas.microsoft.com/office/drawing/2014/main" id="{25264CB1-6039-49F1-B3F7-DE650DCD2FFE}"/>
                    </a:ext>
                  </a:extLst>
                </p:cNvPr>
                <p:cNvSpPr/>
                <p:nvPr/>
              </p:nvSpPr>
              <p:spPr>
                <a:xfrm>
                  <a:off x="730176" y="3045590"/>
                  <a:ext cx="289021" cy="31284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111" name="椭圆 16">
                <a:extLst>
                  <a:ext uri="{FF2B5EF4-FFF2-40B4-BE49-F238E27FC236}">
                    <a16:creationId xmlns:a16="http://schemas.microsoft.com/office/drawing/2014/main" id="{AFD42FBF-950F-453A-AE25-F7CB0DB30805}"/>
                  </a:ext>
                </a:extLst>
              </p:cNvPr>
              <p:cNvSpPr/>
              <p:nvPr/>
            </p:nvSpPr>
            <p:spPr>
              <a:xfrm>
                <a:off x="9039591" y="2842799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115" name="矩形 14">
              <a:extLst>
                <a:ext uri="{FF2B5EF4-FFF2-40B4-BE49-F238E27FC236}">
                  <a16:creationId xmlns:a16="http://schemas.microsoft.com/office/drawing/2014/main" id="{03F9FCEC-60D4-4245-990E-ED1C9A2D38EA}"/>
                </a:ext>
              </a:extLst>
            </p:cNvPr>
            <p:cNvSpPr/>
            <p:nvPr/>
          </p:nvSpPr>
          <p:spPr>
            <a:xfrm>
              <a:off x="5567940" y="1933026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6" name="矩形 14">
              <a:extLst>
                <a:ext uri="{FF2B5EF4-FFF2-40B4-BE49-F238E27FC236}">
                  <a16:creationId xmlns:a16="http://schemas.microsoft.com/office/drawing/2014/main" id="{61B4E847-9020-4CCF-892B-353E92FC4116}"/>
                </a:ext>
              </a:extLst>
            </p:cNvPr>
            <p:cNvSpPr/>
            <p:nvPr/>
          </p:nvSpPr>
          <p:spPr>
            <a:xfrm>
              <a:off x="6516382" y="1945645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id="{CC77D87E-E34F-4DC5-BC39-F31D9101903D}"/>
              </a:ext>
            </a:extLst>
          </p:cNvPr>
          <p:cNvSpPr txBox="1"/>
          <p:nvPr/>
        </p:nvSpPr>
        <p:spPr>
          <a:xfrm>
            <a:off x="1868082" y="2772696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6F46944C-370B-421E-AF1B-E7FE722654D9}"/>
              </a:ext>
            </a:extLst>
          </p:cNvPr>
          <p:cNvGrpSpPr/>
          <p:nvPr/>
        </p:nvGrpSpPr>
        <p:grpSpPr>
          <a:xfrm>
            <a:off x="9796095" y="4310201"/>
            <a:ext cx="1791662" cy="1714756"/>
            <a:chOff x="8255789" y="1497717"/>
            <a:chExt cx="1791662" cy="1714756"/>
          </a:xfrm>
        </p:grpSpPr>
        <p:grpSp>
          <p:nvGrpSpPr>
            <p:cNvPr id="121" name="组合 12">
              <a:extLst>
                <a:ext uri="{FF2B5EF4-FFF2-40B4-BE49-F238E27FC236}">
                  <a16:creationId xmlns:a16="http://schemas.microsoft.com/office/drawing/2014/main" id="{8B7BC484-D984-4C9C-958B-ED25AC0BDD1B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23" name="矩形 13">
                <a:extLst>
                  <a:ext uri="{FF2B5EF4-FFF2-40B4-BE49-F238E27FC236}">
                    <a16:creationId xmlns:a16="http://schemas.microsoft.com/office/drawing/2014/main" id="{8DE3DECE-1AEF-404D-AF85-51D1D0F7DB0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矩形 14">
                <a:extLst>
                  <a:ext uri="{FF2B5EF4-FFF2-40B4-BE49-F238E27FC236}">
                    <a16:creationId xmlns:a16="http://schemas.microsoft.com/office/drawing/2014/main" id="{CD9511C7-90EA-4032-B267-D831B2F868B0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25" name="矩形 14">
                <a:extLst>
                  <a:ext uri="{FF2B5EF4-FFF2-40B4-BE49-F238E27FC236}">
                    <a16:creationId xmlns:a16="http://schemas.microsoft.com/office/drawing/2014/main" id="{7DF335DC-7547-4586-95DD-B5CF055D8719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9" name="矩形 14">
                <a:extLst>
                  <a:ext uri="{FF2B5EF4-FFF2-40B4-BE49-F238E27FC236}">
                    <a16:creationId xmlns:a16="http://schemas.microsoft.com/office/drawing/2014/main" id="{62B4AD93-4337-40D6-8F82-6E36E80730B8}"/>
                  </a:ext>
                </a:extLst>
              </p:cNvPr>
              <p:cNvSpPr/>
              <p:nvPr/>
            </p:nvSpPr>
            <p:spPr>
              <a:xfrm>
                <a:off x="1049316" y="3475674"/>
                <a:ext cx="289021" cy="312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2" name="椭圆 16">
              <a:extLst>
                <a:ext uri="{FF2B5EF4-FFF2-40B4-BE49-F238E27FC236}">
                  <a16:creationId xmlns:a16="http://schemas.microsoft.com/office/drawing/2014/main" id="{3796E849-D14B-414E-AB15-02E5ACA88A54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26" name="文本框 17">
            <a:extLst>
              <a:ext uri="{FF2B5EF4-FFF2-40B4-BE49-F238E27FC236}">
                <a16:creationId xmlns:a16="http://schemas.microsoft.com/office/drawing/2014/main" id="{E6EF4CD9-B344-41D1-AFCF-2697F252370F}"/>
              </a:ext>
            </a:extLst>
          </p:cNvPr>
          <p:cNvSpPr txBox="1"/>
          <p:nvPr/>
        </p:nvSpPr>
        <p:spPr>
          <a:xfrm>
            <a:off x="4467722" y="1666077"/>
            <a:ext cx="88422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962446-A4D0-4504-9C19-E9AB677EB095}"/>
              </a:ext>
            </a:extLst>
          </p:cNvPr>
          <p:cNvCxnSpPr/>
          <p:nvPr/>
        </p:nvCxnSpPr>
        <p:spPr>
          <a:xfrm>
            <a:off x="3851209" y="1896708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1DA34779-3040-490A-A679-131BEEC76460}"/>
              </a:ext>
            </a:extLst>
          </p:cNvPr>
          <p:cNvCxnSpPr/>
          <p:nvPr/>
        </p:nvCxnSpPr>
        <p:spPr>
          <a:xfrm>
            <a:off x="5551572" y="1885218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7">
            <a:extLst>
              <a:ext uri="{FF2B5EF4-FFF2-40B4-BE49-F238E27FC236}">
                <a16:creationId xmlns:a16="http://schemas.microsoft.com/office/drawing/2014/main" id="{0825EA37-086F-4532-AAB4-429B471FA29E}"/>
              </a:ext>
            </a:extLst>
          </p:cNvPr>
          <p:cNvSpPr txBox="1"/>
          <p:nvPr/>
        </p:nvSpPr>
        <p:spPr>
          <a:xfrm>
            <a:off x="9709941" y="6276452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objects those do not satisfy rules</a:t>
            </a:r>
          </a:p>
        </p:txBody>
      </p:sp>
      <p:sp>
        <p:nvSpPr>
          <p:cNvPr id="132" name="文本框 17">
            <a:extLst>
              <a:ext uri="{FF2B5EF4-FFF2-40B4-BE49-F238E27FC236}">
                <a16:creationId xmlns:a16="http://schemas.microsoft.com/office/drawing/2014/main" id="{C4119CD2-5A13-466B-B549-AF82DF870E4E}"/>
              </a:ext>
            </a:extLst>
          </p:cNvPr>
          <p:cNvSpPr txBox="1"/>
          <p:nvPr/>
        </p:nvSpPr>
        <p:spPr>
          <a:xfrm>
            <a:off x="5286844" y="122677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4519EE1-67E3-473C-A23B-9E09B6786C18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6182675" y="150377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027F805-F6D9-4EEA-9CF3-E5B422FE4530}"/>
              </a:ext>
            </a:extLst>
          </p:cNvPr>
          <p:cNvCxnSpPr/>
          <p:nvPr/>
        </p:nvCxnSpPr>
        <p:spPr>
          <a:xfrm>
            <a:off x="6599288" y="1940436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384D68D-024A-4A3B-9356-147C08B45159}"/>
              </a:ext>
            </a:extLst>
          </p:cNvPr>
          <p:cNvGrpSpPr/>
          <p:nvPr/>
        </p:nvGrpSpPr>
        <p:grpSpPr>
          <a:xfrm>
            <a:off x="163445" y="4636098"/>
            <a:ext cx="6435843" cy="1867016"/>
            <a:chOff x="126624" y="4537127"/>
            <a:chExt cx="6435843" cy="1867016"/>
          </a:xfrm>
        </p:grpSpPr>
        <p:sp>
          <p:nvSpPr>
            <p:cNvPr id="61" name="文本框 17">
              <a:extLst>
                <a:ext uri="{FF2B5EF4-FFF2-40B4-BE49-F238E27FC236}">
                  <a16:creationId xmlns:a16="http://schemas.microsoft.com/office/drawing/2014/main" id="{8535533F-77F7-4D84-BA5C-E7AFE9D53516}"/>
                </a:ext>
              </a:extLst>
            </p:cNvPr>
            <p:cNvSpPr txBox="1"/>
            <p:nvPr/>
          </p:nvSpPr>
          <p:spPr>
            <a:xfrm>
              <a:off x="2331810" y="4537127"/>
              <a:ext cx="1185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 Rules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E7155CE-850C-40D9-94F1-1973448BE891}"/>
                </a:ext>
              </a:extLst>
            </p:cNvPr>
            <p:cNvGrpSpPr/>
            <p:nvPr/>
          </p:nvGrpSpPr>
          <p:grpSpPr>
            <a:xfrm>
              <a:off x="126624" y="5267280"/>
              <a:ext cx="1114260" cy="1136863"/>
              <a:chOff x="536425" y="3537518"/>
              <a:chExt cx="1791662" cy="1714756"/>
            </a:xfrm>
          </p:grpSpPr>
          <p:grpSp>
            <p:nvGrpSpPr>
              <p:cNvPr id="55" name="组合 12">
                <a:extLst>
                  <a:ext uri="{FF2B5EF4-FFF2-40B4-BE49-F238E27FC236}">
                    <a16:creationId xmlns:a16="http://schemas.microsoft.com/office/drawing/2014/main" id="{4E7C14AA-C78E-4D16-AFB6-3083268B2494}"/>
                  </a:ext>
                </a:extLst>
              </p:cNvPr>
              <p:cNvGrpSpPr/>
              <p:nvPr/>
            </p:nvGrpSpPr>
            <p:grpSpPr>
              <a:xfrm>
                <a:off x="536425" y="3537518"/>
                <a:ext cx="1791662" cy="1714756"/>
                <a:chOff x="494949" y="2488069"/>
                <a:chExt cx="1384185" cy="1367406"/>
              </a:xfrm>
            </p:grpSpPr>
            <p:sp>
              <p:nvSpPr>
                <p:cNvPr id="56" name="矩形 13">
                  <a:extLst>
                    <a:ext uri="{FF2B5EF4-FFF2-40B4-BE49-F238E27FC236}">
                      <a16:creationId xmlns:a16="http://schemas.microsoft.com/office/drawing/2014/main" id="{2B2279F1-0A68-4190-8730-434E93AE510F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矩形 14">
                  <a:extLst>
                    <a:ext uri="{FF2B5EF4-FFF2-40B4-BE49-F238E27FC236}">
                      <a16:creationId xmlns:a16="http://schemas.microsoft.com/office/drawing/2014/main" id="{6862DF9D-0239-4C7F-821E-79854A8C097E}"/>
                    </a:ext>
                  </a:extLst>
                </p:cNvPr>
                <p:cNvSpPr/>
                <p:nvPr/>
              </p:nvSpPr>
              <p:spPr>
                <a:xfrm>
                  <a:off x="602960" y="3122066"/>
                  <a:ext cx="430269" cy="4057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椭圆 16">
                  <a:extLst>
                    <a:ext uri="{FF2B5EF4-FFF2-40B4-BE49-F238E27FC236}">
                      <a16:creationId xmlns:a16="http://schemas.microsoft.com/office/drawing/2014/main" id="{AFD94101-3E63-4B4A-B498-F1749A3A5F72}"/>
                    </a:ext>
                  </a:extLst>
                </p:cNvPr>
                <p:cNvSpPr/>
                <p:nvPr/>
              </p:nvSpPr>
              <p:spPr>
                <a:xfrm>
                  <a:off x="1182075" y="3061799"/>
                  <a:ext cx="593033" cy="5573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9" name="椭圆 16">
                <a:extLst>
                  <a:ext uri="{FF2B5EF4-FFF2-40B4-BE49-F238E27FC236}">
                    <a16:creationId xmlns:a16="http://schemas.microsoft.com/office/drawing/2014/main" id="{F8B7C9C5-7EEB-403B-B78A-00BF99EC1B72}"/>
                  </a:ext>
                </a:extLst>
              </p:cNvPr>
              <p:cNvSpPr/>
              <p:nvPr/>
            </p:nvSpPr>
            <p:spPr>
              <a:xfrm>
                <a:off x="1706035" y="3967832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6BED4C-86DC-43DA-BE1B-F47DBC249970}"/>
                </a:ext>
              </a:extLst>
            </p:cNvPr>
            <p:cNvGrpSpPr/>
            <p:nvPr/>
          </p:nvGrpSpPr>
          <p:grpSpPr>
            <a:xfrm>
              <a:off x="1486162" y="5225954"/>
              <a:ext cx="1114260" cy="1136863"/>
              <a:chOff x="3215833" y="1458514"/>
              <a:chExt cx="1791662" cy="1714756"/>
            </a:xfrm>
          </p:grpSpPr>
          <p:grpSp>
            <p:nvGrpSpPr>
              <p:cNvPr id="77" name="组合 12">
                <a:extLst>
                  <a:ext uri="{FF2B5EF4-FFF2-40B4-BE49-F238E27FC236}">
                    <a16:creationId xmlns:a16="http://schemas.microsoft.com/office/drawing/2014/main" id="{C2112623-859F-464E-B57B-87654631C2B0}"/>
                  </a:ext>
                </a:extLst>
              </p:cNvPr>
              <p:cNvGrpSpPr/>
              <p:nvPr/>
            </p:nvGrpSpPr>
            <p:grpSpPr>
              <a:xfrm>
                <a:off x="3215833" y="1458514"/>
                <a:ext cx="1791662" cy="1714756"/>
                <a:chOff x="494949" y="2488069"/>
                <a:chExt cx="1384185" cy="1367406"/>
              </a:xfrm>
            </p:grpSpPr>
            <p:sp>
              <p:nvSpPr>
                <p:cNvPr id="79" name="矩形 13">
                  <a:extLst>
                    <a:ext uri="{FF2B5EF4-FFF2-40B4-BE49-F238E27FC236}">
                      <a16:creationId xmlns:a16="http://schemas.microsoft.com/office/drawing/2014/main" id="{5B8BFA98-59D7-4031-8EAC-E86117F44C19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矩形 14">
                  <a:extLst>
                    <a:ext uri="{FF2B5EF4-FFF2-40B4-BE49-F238E27FC236}">
                      <a16:creationId xmlns:a16="http://schemas.microsoft.com/office/drawing/2014/main" id="{E5726C08-3488-45D1-8BDC-632318F1CE03}"/>
                    </a:ext>
                  </a:extLst>
                </p:cNvPr>
                <p:cNvSpPr/>
                <p:nvPr/>
              </p:nvSpPr>
              <p:spPr>
                <a:xfrm>
                  <a:off x="756772" y="2620059"/>
                  <a:ext cx="430269" cy="4057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矩形 14">
                  <a:extLst>
                    <a:ext uri="{FF2B5EF4-FFF2-40B4-BE49-F238E27FC236}">
                      <a16:creationId xmlns:a16="http://schemas.microsoft.com/office/drawing/2014/main" id="{C9D5D733-99F0-45A7-A041-CA3FC643A7BB}"/>
                    </a:ext>
                  </a:extLst>
                </p:cNvPr>
                <p:cNvSpPr/>
                <p:nvPr/>
              </p:nvSpPr>
              <p:spPr>
                <a:xfrm>
                  <a:off x="776678" y="3367498"/>
                  <a:ext cx="430269" cy="40576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椭圆 16">
                <a:extLst>
                  <a:ext uri="{FF2B5EF4-FFF2-40B4-BE49-F238E27FC236}">
                    <a16:creationId xmlns:a16="http://schemas.microsoft.com/office/drawing/2014/main" id="{1257CFA3-3F96-460A-8E79-D49823E9A96C}"/>
                  </a:ext>
                </a:extLst>
              </p:cNvPr>
              <p:cNvSpPr/>
              <p:nvPr/>
            </p:nvSpPr>
            <p:spPr>
              <a:xfrm>
                <a:off x="3737560" y="2290325"/>
                <a:ext cx="191275" cy="154151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文本框 17">
              <a:extLst>
                <a:ext uri="{FF2B5EF4-FFF2-40B4-BE49-F238E27FC236}">
                  <a16:creationId xmlns:a16="http://schemas.microsoft.com/office/drawing/2014/main" id="{8F221E39-B74B-49DC-9E95-846E378E2788}"/>
                </a:ext>
              </a:extLst>
            </p:cNvPr>
            <p:cNvSpPr txBox="1"/>
            <p:nvPr/>
          </p:nvSpPr>
          <p:spPr>
            <a:xfrm>
              <a:off x="3385602" y="5261739"/>
              <a:ext cx="3176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Rules: Green(a) =&gt; North(a,b), Big(b)</a:t>
              </a:r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310070B-2E65-47A4-B02A-DB3C1AD282E6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>
              <a:off x="744815" y="4675627"/>
              <a:ext cx="1586995" cy="541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151B118-11E9-4B39-89C7-3A5ECEB41F3A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3517034" y="4675627"/>
              <a:ext cx="1368793" cy="558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17">
              <a:extLst>
                <a:ext uri="{FF2B5EF4-FFF2-40B4-BE49-F238E27FC236}">
                  <a16:creationId xmlns:a16="http://schemas.microsoft.com/office/drawing/2014/main" id="{1180C289-B4DE-4C20-96AE-00B3D3421D6A}"/>
                </a:ext>
              </a:extLst>
            </p:cNvPr>
            <p:cNvSpPr txBox="1"/>
            <p:nvPr/>
          </p:nvSpPr>
          <p:spPr>
            <a:xfrm>
              <a:off x="2795484" y="5489922"/>
              <a:ext cx="684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ILP</a:t>
              </a:r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9ED92B38-7650-45AE-B471-E1E3BFA960ED}"/>
                </a:ext>
              </a:extLst>
            </p:cNvPr>
            <p:cNvCxnSpPr/>
            <p:nvPr/>
          </p:nvCxnSpPr>
          <p:spPr>
            <a:xfrm>
              <a:off x="2759742" y="5879635"/>
              <a:ext cx="5151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文本框 17">
            <a:extLst>
              <a:ext uri="{FF2B5EF4-FFF2-40B4-BE49-F238E27FC236}">
                <a16:creationId xmlns:a16="http://schemas.microsoft.com/office/drawing/2014/main" id="{D339877B-3D50-4151-9751-152F0172B5C6}"/>
              </a:ext>
            </a:extLst>
          </p:cNvPr>
          <p:cNvSpPr txBox="1"/>
          <p:nvPr/>
        </p:nvSpPr>
        <p:spPr>
          <a:xfrm>
            <a:off x="6086970" y="1807375"/>
            <a:ext cx="315770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37" name="文本框 17">
            <a:extLst>
              <a:ext uri="{FF2B5EF4-FFF2-40B4-BE49-F238E27FC236}">
                <a16:creationId xmlns:a16="http://schemas.microsoft.com/office/drawing/2014/main" id="{7C31885F-82E0-4D93-B83C-4F1CBFE8D30C}"/>
              </a:ext>
            </a:extLst>
          </p:cNvPr>
          <p:cNvSpPr txBox="1"/>
          <p:nvPr/>
        </p:nvSpPr>
        <p:spPr>
          <a:xfrm>
            <a:off x="4187560" y="2184014"/>
            <a:ext cx="1562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 = (1,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 = (-1, 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RV_DA = (0,-1,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RV_DB = (-2,-1, 2)</a:t>
            </a:r>
          </a:p>
        </p:txBody>
      </p:sp>
      <p:sp>
        <p:nvSpPr>
          <p:cNvPr id="138" name="文本框 17">
            <a:extLst>
              <a:ext uri="{FF2B5EF4-FFF2-40B4-BE49-F238E27FC236}">
                <a16:creationId xmlns:a16="http://schemas.microsoft.com/office/drawing/2014/main" id="{A4837183-A32C-4420-8655-BF891CDE7363}"/>
              </a:ext>
            </a:extLst>
          </p:cNvPr>
          <p:cNvSpPr txBox="1"/>
          <p:nvPr/>
        </p:nvSpPr>
        <p:spPr>
          <a:xfrm>
            <a:off x="7613632" y="3607429"/>
            <a:ext cx="244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 = (x1, y1, SizeDiff1)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 = (x2, y2, SizeDiff2)</a:t>
            </a:r>
          </a:p>
        </p:txBody>
      </p:sp>
      <p:sp>
        <p:nvSpPr>
          <p:cNvPr id="140" name="文本框 17">
            <a:extLst>
              <a:ext uri="{FF2B5EF4-FFF2-40B4-BE49-F238E27FC236}">
                <a16:creationId xmlns:a16="http://schemas.microsoft.com/office/drawing/2014/main" id="{478EEF85-0D99-421C-A447-21D9682916DC}"/>
              </a:ext>
            </a:extLst>
          </p:cNvPr>
          <p:cNvSpPr txBox="1"/>
          <p:nvPr/>
        </p:nvSpPr>
        <p:spPr>
          <a:xfrm>
            <a:off x="5326382" y="3866574"/>
            <a:ext cx="244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 = (x1, y1, SizeDiff1)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 = (x2, y2, SizeDiff2)</a:t>
            </a:r>
          </a:p>
        </p:txBody>
      </p:sp>
      <p:sp>
        <p:nvSpPr>
          <p:cNvPr id="141" name="文本框 17">
            <a:extLst>
              <a:ext uri="{FF2B5EF4-FFF2-40B4-BE49-F238E27FC236}">
                <a16:creationId xmlns:a16="http://schemas.microsoft.com/office/drawing/2014/main" id="{735DB125-002F-487D-9412-E68E6C7F02B1}"/>
              </a:ext>
            </a:extLst>
          </p:cNvPr>
          <p:cNvSpPr txBox="1"/>
          <p:nvPr/>
        </p:nvSpPr>
        <p:spPr>
          <a:xfrm>
            <a:off x="5296302" y="5865016"/>
            <a:ext cx="1420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</p:txBody>
      </p: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3303300" y="5660270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146" name="椭圆 16">
            <a:extLst>
              <a:ext uri="{FF2B5EF4-FFF2-40B4-BE49-F238E27FC236}">
                <a16:creationId xmlns:a16="http://schemas.microsoft.com/office/drawing/2014/main" id="{0A0B75DA-DE85-4DF1-8637-89E8190E50E5}"/>
              </a:ext>
            </a:extLst>
          </p:cNvPr>
          <p:cNvSpPr/>
          <p:nvPr/>
        </p:nvSpPr>
        <p:spPr>
          <a:xfrm>
            <a:off x="8753539" y="1309645"/>
            <a:ext cx="207194" cy="2097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47" name="文本框 17">
            <a:extLst>
              <a:ext uri="{FF2B5EF4-FFF2-40B4-BE49-F238E27FC236}">
                <a16:creationId xmlns:a16="http://schemas.microsoft.com/office/drawing/2014/main" id="{2A328260-A27D-461F-8D17-EDD86A7551ED}"/>
              </a:ext>
            </a:extLst>
          </p:cNvPr>
          <p:cNvSpPr txBox="1"/>
          <p:nvPr/>
        </p:nvSpPr>
        <p:spPr>
          <a:xfrm>
            <a:off x="7249329" y="6364614"/>
            <a:ext cx="1420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3x3xC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CFA03C7-3BBE-4A79-BE1B-5888664EDCF8}"/>
              </a:ext>
            </a:extLst>
          </p:cNvPr>
          <p:cNvSpPr/>
          <p:nvPr/>
        </p:nvSpPr>
        <p:spPr>
          <a:xfrm>
            <a:off x="7114427" y="5434662"/>
            <a:ext cx="959393" cy="871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5296302" y="5637709"/>
            <a:ext cx="1420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0)</a:t>
            </a:r>
          </a:p>
        </p:txBody>
      </p:sp>
      <p:sp>
        <p:nvSpPr>
          <p:cNvPr id="149" name="文本框 17">
            <a:extLst>
              <a:ext uri="{FF2B5EF4-FFF2-40B4-BE49-F238E27FC236}">
                <a16:creationId xmlns:a16="http://schemas.microsoft.com/office/drawing/2014/main" id="{A0D6674F-11A7-46E2-828A-43A052F5D502}"/>
              </a:ext>
            </a:extLst>
          </p:cNvPr>
          <p:cNvSpPr txBox="1"/>
          <p:nvPr/>
        </p:nvSpPr>
        <p:spPr>
          <a:xfrm>
            <a:off x="5288313" y="6078113"/>
            <a:ext cx="1420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</p:txBody>
      </p:sp>
    </p:spTree>
    <p:extLst>
      <p:ext uri="{BB962C8B-B14F-4D97-AF65-F5344CB8AC3E}">
        <p14:creationId xmlns:p14="http://schemas.microsoft.com/office/powerpoint/2010/main" val="116130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sp>
        <p:nvSpPr>
          <p:cNvPr id="61" name="文本框 17">
            <a:extLst>
              <a:ext uri="{FF2B5EF4-FFF2-40B4-BE49-F238E27FC236}">
                <a16:creationId xmlns:a16="http://schemas.microsoft.com/office/drawing/2014/main" id="{8535533F-77F7-4D84-BA5C-E7AFE9D53516}"/>
              </a:ext>
            </a:extLst>
          </p:cNvPr>
          <p:cNvSpPr txBox="1"/>
          <p:nvPr/>
        </p:nvSpPr>
        <p:spPr>
          <a:xfrm>
            <a:off x="2642774" y="665061"/>
            <a:ext cx="1185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Rules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204043" y="1704409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204043" y="3955293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310070B-2E65-47A4-B02A-DB3C1AD282E6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1055779" y="803561"/>
            <a:ext cx="1586995" cy="5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151B118-11E9-4B39-89C7-3A5ECEB41F3A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827998" y="803561"/>
            <a:ext cx="1368793" cy="558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397093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498352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564595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452057" y="3757846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761173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632544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772324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文本框 17">
            <a:extLst>
              <a:ext uri="{FF2B5EF4-FFF2-40B4-BE49-F238E27FC236}">
                <a16:creationId xmlns:a16="http://schemas.microsoft.com/office/drawing/2014/main" id="{4A4A2E79-82F0-4A61-97D2-7B12552F45C5}"/>
              </a:ext>
            </a:extLst>
          </p:cNvPr>
          <p:cNvSpPr txBox="1"/>
          <p:nvPr/>
        </p:nvSpPr>
        <p:spPr>
          <a:xfrm>
            <a:off x="12405082" y="3180114"/>
            <a:ext cx="274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Thus chain, bit, reasoning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042675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009905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286000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260968C-A895-40C2-BA5B-2399B38793EE}"/>
              </a:ext>
            </a:extLst>
          </p:cNvPr>
          <p:cNvGrpSpPr/>
          <p:nvPr/>
        </p:nvGrpSpPr>
        <p:grpSpPr>
          <a:xfrm>
            <a:off x="6096000" y="1704409"/>
            <a:ext cx="1114260" cy="1136863"/>
            <a:chOff x="517985" y="3548602"/>
            <a:chExt cx="1791662" cy="1714756"/>
          </a:xfrm>
        </p:grpSpPr>
        <p:grpSp>
          <p:nvGrpSpPr>
            <p:cNvPr id="93" name="组合 12">
              <a:extLst>
                <a:ext uri="{FF2B5EF4-FFF2-40B4-BE49-F238E27FC236}">
                  <a16:creationId xmlns:a16="http://schemas.microsoft.com/office/drawing/2014/main" id="{A1046BC5-249E-4E57-91B1-64055BCF0B62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96" name="矩形 13">
                <a:extLst>
                  <a:ext uri="{FF2B5EF4-FFF2-40B4-BE49-F238E27FC236}">
                    <a16:creationId xmlns:a16="http://schemas.microsoft.com/office/drawing/2014/main" id="{70345859-CB51-403D-B98C-DD8DFC800466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14">
                <a:extLst>
                  <a:ext uri="{FF2B5EF4-FFF2-40B4-BE49-F238E27FC236}">
                    <a16:creationId xmlns:a16="http://schemas.microsoft.com/office/drawing/2014/main" id="{D937F37D-5E03-4505-90EE-3F13EFE3B366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椭圆 16">
                <a:extLst>
                  <a:ext uri="{FF2B5EF4-FFF2-40B4-BE49-F238E27FC236}">
                    <a16:creationId xmlns:a16="http://schemas.microsoft.com/office/drawing/2014/main" id="{27076661-C22A-4142-A055-E2C1893A0BCA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椭圆 16">
              <a:extLst>
                <a:ext uri="{FF2B5EF4-FFF2-40B4-BE49-F238E27FC236}">
                  <a16:creationId xmlns:a16="http://schemas.microsoft.com/office/drawing/2014/main" id="{AB262CFF-E996-4648-8FDE-331C785F5589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B01F7D8-BE78-4180-9028-141D1AA87E44}"/>
              </a:ext>
            </a:extLst>
          </p:cNvPr>
          <p:cNvGrpSpPr/>
          <p:nvPr/>
        </p:nvGrpSpPr>
        <p:grpSpPr>
          <a:xfrm>
            <a:off x="6096000" y="3955293"/>
            <a:ext cx="1114260" cy="1136863"/>
            <a:chOff x="3215833" y="1458514"/>
            <a:chExt cx="1791662" cy="1714756"/>
          </a:xfrm>
        </p:grpSpPr>
        <p:grpSp>
          <p:nvGrpSpPr>
            <p:cNvPr id="100" name="组合 12">
              <a:extLst>
                <a:ext uri="{FF2B5EF4-FFF2-40B4-BE49-F238E27FC236}">
                  <a16:creationId xmlns:a16="http://schemas.microsoft.com/office/drawing/2014/main" id="{A338CADE-1F6B-4E5A-81B7-44767EAF648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102" name="矩形 13">
                <a:extLst>
                  <a:ext uri="{FF2B5EF4-FFF2-40B4-BE49-F238E27FC236}">
                    <a16:creationId xmlns:a16="http://schemas.microsoft.com/office/drawing/2014/main" id="{5B2135A6-25D2-4F94-8B6B-72CE0CF80A6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矩形 14">
                <a:extLst>
                  <a:ext uri="{FF2B5EF4-FFF2-40B4-BE49-F238E27FC236}">
                    <a16:creationId xmlns:a16="http://schemas.microsoft.com/office/drawing/2014/main" id="{DB6F0C7F-BD48-4968-978B-98E84C8A1D6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矩形 14">
                <a:extLst>
                  <a:ext uri="{FF2B5EF4-FFF2-40B4-BE49-F238E27FC236}">
                    <a16:creationId xmlns:a16="http://schemas.microsoft.com/office/drawing/2014/main" id="{8EE60438-2BA9-4D1C-920B-F820C7D04595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F04A7AC-D4CC-4C36-8362-B25BAAA16E27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文本框 17">
            <a:extLst>
              <a:ext uri="{FF2B5EF4-FFF2-40B4-BE49-F238E27FC236}">
                <a16:creationId xmlns:a16="http://schemas.microsoft.com/office/drawing/2014/main" id="{97125BC2-6275-4CEE-A23D-102FF172DE29}"/>
              </a:ext>
            </a:extLst>
          </p:cNvPr>
          <p:cNvSpPr txBox="1"/>
          <p:nvPr/>
        </p:nvSpPr>
        <p:spPr>
          <a:xfrm>
            <a:off x="7289050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19" name="文本框 17">
            <a:extLst>
              <a:ext uri="{FF2B5EF4-FFF2-40B4-BE49-F238E27FC236}">
                <a16:creationId xmlns:a16="http://schemas.microsoft.com/office/drawing/2014/main" id="{8F6D7B06-AEFA-4D32-B3D1-8D914A4C92EF}"/>
              </a:ext>
            </a:extLst>
          </p:cNvPr>
          <p:cNvSpPr txBox="1"/>
          <p:nvPr/>
        </p:nvSpPr>
        <p:spPr>
          <a:xfrm>
            <a:off x="9390309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7">
            <a:extLst>
              <a:ext uri="{FF2B5EF4-FFF2-40B4-BE49-F238E27FC236}">
                <a16:creationId xmlns:a16="http://schemas.microsoft.com/office/drawing/2014/main" id="{4E164A0C-554E-45C7-A0A6-EEF4B0D2EF7A}"/>
              </a:ext>
            </a:extLst>
          </p:cNvPr>
          <p:cNvSpPr txBox="1"/>
          <p:nvPr/>
        </p:nvSpPr>
        <p:spPr>
          <a:xfrm>
            <a:off x="7456552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131" name="文本框 17">
            <a:extLst>
              <a:ext uri="{FF2B5EF4-FFF2-40B4-BE49-F238E27FC236}">
                <a16:creationId xmlns:a16="http://schemas.microsoft.com/office/drawing/2014/main" id="{98E88EB6-C62E-48D2-9409-D92C9338B7AC}"/>
              </a:ext>
            </a:extLst>
          </p:cNvPr>
          <p:cNvSpPr txBox="1"/>
          <p:nvPr/>
        </p:nvSpPr>
        <p:spPr>
          <a:xfrm>
            <a:off x="9344014" y="3757846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7">
            <a:extLst>
              <a:ext uri="{FF2B5EF4-FFF2-40B4-BE49-F238E27FC236}">
                <a16:creationId xmlns:a16="http://schemas.microsoft.com/office/drawing/2014/main" id="{F43B9CB5-3FBC-46E3-AB11-A50ED0CFE67A}"/>
              </a:ext>
            </a:extLst>
          </p:cNvPr>
          <p:cNvSpPr txBox="1"/>
          <p:nvPr/>
        </p:nvSpPr>
        <p:spPr>
          <a:xfrm>
            <a:off x="6653130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3" name="文本框 17">
            <a:extLst>
              <a:ext uri="{FF2B5EF4-FFF2-40B4-BE49-F238E27FC236}">
                <a16:creationId xmlns:a16="http://schemas.microsoft.com/office/drawing/2014/main" id="{65B52FB7-0DA2-408C-B120-6FFAF8159569}"/>
              </a:ext>
            </a:extLst>
          </p:cNvPr>
          <p:cNvSpPr txBox="1"/>
          <p:nvPr/>
        </p:nvSpPr>
        <p:spPr>
          <a:xfrm>
            <a:off x="6524501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4" name="文本框 17">
            <a:extLst>
              <a:ext uri="{FF2B5EF4-FFF2-40B4-BE49-F238E27FC236}">
                <a16:creationId xmlns:a16="http://schemas.microsoft.com/office/drawing/2014/main" id="{1C908539-C158-4CB1-9090-041D3C22DB6F}"/>
              </a:ext>
            </a:extLst>
          </p:cNvPr>
          <p:cNvSpPr txBox="1"/>
          <p:nvPr/>
        </p:nvSpPr>
        <p:spPr>
          <a:xfrm>
            <a:off x="6664281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0" name="文本框 17">
            <a:extLst>
              <a:ext uri="{FF2B5EF4-FFF2-40B4-BE49-F238E27FC236}">
                <a16:creationId xmlns:a16="http://schemas.microsoft.com/office/drawing/2014/main" id="{C6DBA633-CB47-434B-9C21-8288E9037A65}"/>
              </a:ext>
            </a:extLst>
          </p:cNvPr>
          <p:cNvSpPr txBox="1"/>
          <p:nvPr/>
        </p:nvSpPr>
        <p:spPr>
          <a:xfrm>
            <a:off x="6934632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1" name="文本框 17">
            <a:extLst>
              <a:ext uri="{FF2B5EF4-FFF2-40B4-BE49-F238E27FC236}">
                <a16:creationId xmlns:a16="http://schemas.microsoft.com/office/drawing/2014/main" id="{2FA46F6F-74E1-47A2-A0E5-F952D7AF5A36}"/>
              </a:ext>
            </a:extLst>
          </p:cNvPr>
          <p:cNvSpPr txBox="1"/>
          <p:nvPr/>
        </p:nvSpPr>
        <p:spPr>
          <a:xfrm>
            <a:off x="6901862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2" name="文本框 17">
            <a:extLst>
              <a:ext uri="{FF2B5EF4-FFF2-40B4-BE49-F238E27FC236}">
                <a16:creationId xmlns:a16="http://schemas.microsoft.com/office/drawing/2014/main" id="{D024E3DC-3AD4-4101-9804-360D24DFA983}"/>
              </a:ext>
            </a:extLst>
          </p:cNvPr>
          <p:cNvSpPr txBox="1"/>
          <p:nvPr/>
        </p:nvSpPr>
        <p:spPr>
          <a:xfrm>
            <a:off x="6177957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196275" y="6174955"/>
            <a:ext cx="311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 Rule: Green Circle =&gt; (0,-1,2)</a:t>
            </a:r>
          </a:p>
        </p:txBody>
      </p:sp>
      <p:sp>
        <p:nvSpPr>
          <p:cNvPr id="154" name="文本框 17">
            <a:extLst>
              <a:ext uri="{FF2B5EF4-FFF2-40B4-BE49-F238E27FC236}">
                <a16:creationId xmlns:a16="http://schemas.microsoft.com/office/drawing/2014/main" id="{30DAE9F4-6636-4F48-BA32-0391EC382098}"/>
              </a:ext>
            </a:extLst>
          </p:cNvPr>
          <p:cNvSpPr txBox="1"/>
          <p:nvPr/>
        </p:nvSpPr>
        <p:spPr>
          <a:xfrm>
            <a:off x="6277038" y="6189813"/>
            <a:ext cx="311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 Rule: Green Circle =&gt; (0,-1,2)</a:t>
            </a:r>
          </a:p>
        </p:txBody>
      </p:sp>
    </p:spTree>
    <p:extLst>
      <p:ext uri="{BB962C8B-B14F-4D97-AF65-F5344CB8AC3E}">
        <p14:creationId xmlns:p14="http://schemas.microsoft.com/office/powerpoint/2010/main" val="41209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sp>
        <p:nvSpPr>
          <p:cNvPr id="88" name="文本框 17">
            <a:extLst>
              <a:ext uri="{FF2B5EF4-FFF2-40B4-BE49-F238E27FC236}">
                <a16:creationId xmlns:a16="http://schemas.microsoft.com/office/drawing/2014/main" id="{4A4A2E79-82F0-4A61-97D2-7B12552F45C5}"/>
              </a:ext>
            </a:extLst>
          </p:cNvPr>
          <p:cNvSpPr txBox="1"/>
          <p:nvPr/>
        </p:nvSpPr>
        <p:spPr>
          <a:xfrm>
            <a:off x="12192000" y="3117588"/>
            <a:ext cx="274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Thus chain, bit, reasoning</a:t>
            </a:r>
          </a:p>
        </p:txBody>
      </p:sp>
      <p:pic>
        <p:nvPicPr>
          <p:cNvPr id="11" name="图片 10" descr="桌子上放着笔记本电脑&#10;&#10;描述已自动生成">
            <a:extLst>
              <a:ext uri="{FF2B5EF4-FFF2-40B4-BE49-F238E27FC236}">
                <a16:creationId xmlns:a16="http://schemas.microsoft.com/office/drawing/2014/main" id="{38AA6076-30B5-4ED8-8EC0-E6350150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55" y="1006520"/>
            <a:ext cx="1965608" cy="1426277"/>
          </a:xfrm>
          <a:prstGeom prst="rect">
            <a:avLst/>
          </a:prstGeom>
        </p:spPr>
      </p:pic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5" y="4997753"/>
            <a:ext cx="1669473" cy="1463975"/>
          </a:xfrm>
          <a:prstGeom prst="rect">
            <a:avLst/>
          </a:prstGeom>
        </p:spPr>
      </p:pic>
      <p:pic>
        <p:nvPicPr>
          <p:cNvPr id="15" name="图片 14" descr="桌子上的电脑和键盘&#10;&#10;描述已自动生成">
            <a:extLst>
              <a:ext uri="{FF2B5EF4-FFF2-40B4-BE49-F238E27FC236}">
                <a16:creationId xmlns:a16="http://schemas.microsoft.com/office/drawing/2014/main" id="{DB7F55C5-E08D-4821-AEA0-FCA22B98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06" y="2610644"/>
            <a:ext cx="1933457" cy="1453191"/>
          </a:xfrm>
          <a:prstGeom prst="rect">
            <a:avLst/>
          </a:prstGeom>
        </p:spPr>
      </p:pic>
      <p:sp>
        <p:nvSpPr>
          <p:cNvPr id="63" name="文本框 17">
            <a:extLst>
              <a:ext uri="{FF2B5EF4-FFF2-40B4-BE49-F238E27FC236}">
                <a16:creationId xmlns:a16="http://schemas.microsoft.com/office/drawing/2014/main" id="{6E1A7F67-AB50-4249-AC1F-D97DB8675F36}"/>
              </a:ext>
            </a:extLst>
          </p:cNvPr>
          <p:cNvSpPr txBox="1"/>
          <p:nvPr/>
        </p:nvSpPr>
        <p:spPr>
          <a:xfrm>
            <a:off x="2573677" y="1581158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64" name="文本框 17">
            <a:extLst>
              <a:ext uri="{FF2B5EF4-FFF2-40B4-BE49-F238E27FC236}">
                <a16:creationId xmlns:a16="http://schemas.microsoft.com/office/drawing/2014/main" id="{EC4244DC-7FA5-47A2-A7A8-36CDB1FD3135}"/>
              </a:ext>
            </a:extLst>
          </p:cNvPr>
          <p:cNvSpPr txBox="1"/>
          <p:nvPr/>
        </p:nvSpPr>
        <p:spPr>
          <a:xfrm>
            <a:off x="4092252" y="1561843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RV_14 = (0, 1)</a:t>
            </a:r>
          </a:p>
        </p:txBody>
      </p:sp>
      <p:sp>
        <p:nvSpPr>
          <p:cNvPr id="65" name="文本框 17">
            <a:extLst>
              <a:ext uri="{FF2B5EF4-FFF2-40B4-BE49-F238E27FC236}">
                <a16:creationId xmlns:a16="http://schemas.microsoft.com/office/drawing/2014/main" id="{7517AA05-AB4B-4984-A7E4-AC113972568C}"/>
              </a:ext>
            </a:extLst>
          </p:cNvPr>
          <p:cNvSpPr txBox="1"/>
          <p:nvPr/>
        </p:nvSpPr>
        <p:spPr>
          <a:xfrm>
            <a:off x="2534065" y="3163754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Monitor</a:t>
            </a:r>
          </a:p>
        </p:txBody>
      </p:sp>
      <p:sp>
        <p:nvSpPr>
          <p:cNvPr id="66" name="文本框 17">
            <a:extLst>
              <a:ext uri="{FF2B5EF4-FFF2-40B4-BE49-F238E27FC236}">
                <a16:creationId xmlns:a16="http://schemas.microsoft.com/office/drawing/2014/main" id="{69134383-8036-4347-90EE-95FBC44553E0}"/>
              </a:ext>
            </a:extLst>
          </p:cNvPr>
          <p:cNvSpPr txBox="1"/>
          <p:nvPr/>
        </p:nvSpPr>
        <p:spPr>
          <a:xfrm>
            <a:off x="3945403" y="3238350"/>
            <a:ext cx="12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(0, 1)</a:t>
            </a:r>
          </a:p>
        </p:txBody>
      </p:sp>
      <p:sp>
        <p:nvSpPr>
          <p:cNvPr id="67" name="文本框 17">
            <a:extLst>
              <a:ext uri="{FF2B5EF4-FFF2-40B4-BE49-F238E27FC236}">
                <a16:creationId xmlns:a16="http://schemas.microsoft.com/office/drawing/2014/main" id="{A2B44E72-511E-40BD-ABE4-F2166F3F3E5C}"/>
              </a:ext>
            </a:extLst>
          </p:cNvPr>
          <p:cNvSpPr txBox="1"/>
          <p:nvPr/>
        </p:nvSpPr>
        <p:spPr>
          <a:xfrm>
            <a:off x="12227944" y="6000063"/>
            <a:ext cx="218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 = (1,0, K, Mouse)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 = (0, 1, K, Monitor)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53BBC1EC-AC89-4095-B7B9-9E8F19849DDC}"/>
              </a:ext>
            </a:extLst>
          </p:cNvPr>
          <p:cNvSpPr txBox="1"/>
          <p:nvPr/>
        </p:nvSpPr>
        <p:spPr>
          <a:xfrm>
            <a:off x="2256738" y="5345750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71" name="文本框 17">
            <a:extLst>
              <a:ext uri="{FF2B5EF4-FFF2-40B4-BE49-F238E27FC236}">
                <a16:creationId xmlns:a16="http://schemas.microsoft.com/office/drawing/2014/main" id="{E06DB9D7-8110-474F-84E6-9B4F13339055}"/>
              </a:ext>
            </a:extLst>
          </p:cNvPr>
          <p:cNvSpPr txBox="1"/>
          <p:nvPr/>
        </p:nvSpPr>
        <p:spPr>
          <a:xfrm>
            <a:off x="6783554" y="953289"/>
            <a:ext cx="31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 a new scene,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the one with minimum moving effort</a:t>
            </a:r>
          </a:p>
        </p:txBody>
      </p:sp>
      <p:sp>
        <p:nvSpPr>
          <p:cNvPr id="73" name="文本框 17">
            <a:extLst>
              <a:ext uri="{FF2B5EF4-FFF2-40B4-BE49-F238E27FC236}">
                <a16:creationId xmlns:a16="http://schemas.microsoft.com/office/drawing/2014/main" id="{FED2DEC6-AACC-4934-BB06-5392203C0445}"/>
              </a:ext>
            </a:extLst>
          </p:cNvPr>
          <p:cNvSpPr txBox="1"/>
          <p:nvPr/>
        </p:nvSpPr>
        <p:spPr>
          <a:xfrm>
            <a:off x="1700242" y="4300255"/>
            <a:ext cx="156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4x4xC</a:t>
            </a:r>
          </a:p>
        </p:txBody>
      </p:sp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3945403" y="4328504"/>
            <a:ext cx="194089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N*4x4xC</a:t>
            </a:r>
            <a:endParaRPr lang="de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933009" y="4671949"/>
            <a:ext cx="868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B1ADCB79-04F2-4FD6-A3A0-A5874DC9C1F1}"/>
              </a:ext>
            </a:extLst>
          </p:cNvPr>
          <p:cNvCxnSpPr>
            <a:cxnSpLocks/>
          </p:cNvCxnSpPr>
          <p:nvPr/>
        </p:nvCxnSpPr>
        <p:spPr>
          <a:xfrm>
            <a:off x="6005470" y="4833742"/>
            <a:ext cx="868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7133391" y="4442933"/>
            <a:ext cx="194089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Mx4x4xC</a:t>
            </a:r>
            <a:endParaRPr lang="de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9148211" y="4799370"/>
            <a:ext cx="868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5655633" y="3866839"/>
            <a:ext cx="225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8507331" y="3866839"/>
            <a:ext cx="235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10152245" y="4637092"/>
            <a:ext cx="1940897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4x4xC</a:t>
            </a:r>
            <a:endParaRPr lang="de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0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16" y="1536483"/>
            <a:ext cx="1043985" cy="915479"/>
          </a:xfrm>
          <a:prstGeom prst="rect">
            <a:avLst/>
          </a:prstGeom>
        </p:spPr>
      </p:pic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11482" y="3021333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950242" y="2229162"/>
            <a:ext cx="235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 descr="桌子上放着笔记本电脑&#10;&#10;描述已自动生成">
            <a:extLst>
              <a:ext uri="{FF2B5EF4-FFF2-40B4-BE49-F238E27FC236}">
                <a16:creationId xmlns:a16="http://schemas.microsoft.com/office/drawing/2014/main" id="{1C35EF38-3038-4D04-9CF5-4F8B268A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78" y="1536483"/>
            <a:ext cx="1412604" cy="1025008"/>
          </a:xfrm>
          <a:prstGeom prst="rect">
            <a:avLst/>
          </a:prstGeom>
        </p:spPr>
      </p:pic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150114" y="2192159"/>
            <a:ext cx="22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1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378279" y="3025039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950242" y="2229162"/>
            <a:ext cx="235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150114" y="2192159"/>
            <a:ext cx="22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B4D73E-75CB-41D4-8737-93B343721A4F}"/>
              </a:ext>
            </a:extLst>
          </p:cNvPr>
          <p:cNvGrpSpPr/>
          <p:nvPr/>
        </p:nvGrpSpPr>
        <p:grpSpPr>
          <a:xfrm>
            <a:off x="858923" y="687526"/>
            <a:ext cx="1791662" cy="1714756"/>
            <a:chOff x="8255789" y="1497717"/>
            <a:chExt cx="1791662" cy="1714756"/>
          </a:xfrm>
        </p:grpSpPr>
        <p:grpSp>
          <p:nvGrpSpPr>
            <p:cNvPr id="20" name="组合 12">
              <a:extLst>
                <a:ext uri="{FF2B5EF4-FFF2-40B4-BE49-F238E27FC236}">
                  <a16:creationId xmlns:a16="http://schemas.microsoft.com/office/drawing/2014/main" id="{1E09B883-384F-4F7D-96F4-BE7AD234247E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08B8427E-EE1A-40F2-9FCB-6D107B7F596D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14">
                <a:extLst>
                  <a:ext uri="{FF2B5EF4-FFF2-40B4-BE49-F238E27FC236}">
                    <a16:creationId xmlns:a16="http://schemas.microsoft.com/office/drawing/2014/main" id="{2E121878-5734-44FF-B0FD-7A3AD5A3C371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7" name="矩形 14">
                <a:extLst>
                  <a:ext uri="{FF2B5EF4-FFF2-40B4-BE49-F238E27FC236}">
                    <a16:creationId xmlns:a16="http://schemas.microsoft.com/office/drawing/2014/main" id="{BFFE5D6C-02C8-47EB-A36C-51C1919A28C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21" name="椭圆 16">
              <a:extLst>
                <a:ext uri="{FF2B5EF4-FFF2-40B4-BE49-F238E27FC236}">
                  <a16:creationId xmlns:a16="http://schemas.microsoft.com/office/drawing/2014/main" id="{491D365A-C061-4245-B4C5-FCCDEE731131}"/>
                </a:ext>
              </a:extLst>
            </p:cNvPr>
            <p:cNvSpPr/>
            <p:nvPr/>
          </p:nvSpPr>
          <p:spPr>
            <a:xfrm>
              <a:off x="9427032" y="2833966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F513F-0E87-4B19-8C9D-1AB605685384}"/>
              </a:ext>
            </a:extLst>
          </p:cNvPr>
          <p:cNvGrpSpPr/>
          <p:nvPr/>
        </p:nvGrpSpPr>
        <p:grpSpPr>
          <a:xfrm>
            <a:off x="9304682" y="796791"/>
            <a:ext cx="1791662" cy="1714756"/>
            <a:chOff x="5263468" y="1717198"/>
            <a:chExt cx="1791662" cy="171475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F98FCF8-53C2-45C3-B3D9-023398A11D10}"/>
                </a:ext>
              </a:extLst>
            </p:cNvPr>
            <p:cNvGrpSpPr/>
            <p:nvPr/>
          </p:nvGrpSpPr>
          <p:grpSpPr>
            <a:xfrm>
              <a:off x="5263468" y="1717198"/>
              <a:ext cx="1791662" cy="1714756"/>
              <a:chOff x="8255789" y="1497717"/>
              <a:chExt cx="1791662" cy="1714756"/>
            </a:xfrm>
          </p:grpSpPr>
          <p:grpSp>
            <p:nvGrpSpPr>
              <p:cNvPr id="34" name="组合 12">
                <a:extLst>
                  <a:ext uri="{FF2B5EF4-FFF2-40B4-BE49-F238E27FC236}">
                    <a16:creationId xmlns:a16="http://schemas.microsoft.com/office/drawing/2014/main" id="{05D371F0-036A-4AD7-9015-F0F8DAFC535C}"/>
                  </a:ext>
                </a:extLst>
              </p:cNvPr>
              <p:cNvGrpSpPr/>
              <p:nvPr/>
            </p:nvGrpSpPr>
            <p:grpSpPr>
              <a:xfrm>
                <a:off x="8255789" y="1497717"/>
                <a:ext cx="1791662" cy="1714756"/>
                <a:chOff x="494949" y="2488069"/>
                <a:chExt cx="1384185" cy="1367406"/>
              </a:xfrm>
            </p:grpSpPr>
            <p:sp>
              <p:nvSpPr>
                <p:cNvPr id="38" name="矩形 13">
                  <a:extLst>
                    <a:ext uri="{FF2B5EF4-FFF2-40B4-BE49-F238E27FC236}">
                      <a16:creationId xmlns:a16="http://schemas.microsoft.com/office/drawing/2014/main" id="{9CF36302-08C5-4328-83AF-2312F9F3970B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矩形 14">
                  <a:extLst>
                    <a:ext uri="{FF2B5EF4-FFF2-40B4-BE49-F238E27FC236}">
                      <a16:creationId xmlns:a16="http://schemas.microsoft.com/office/drawing/2014/main" id="{A3AD1A86-4428-4C69-81A8-D05824C4E43B}"/>
                    </a:ext>
                  </a:extLst>
                </p:cNvPr>
                <p:cNvSpPr/>
                <p:nvPr/>
              </p:nvSpPr>
              <p:spPr>
                <a:xfrm>
                  <a:off x="1479853" y="2994565"/>
                  <a:ext cx="289021" cy="3128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0" name="矩形 14">
                  <a:extLst>
                    <a:ext uri="{FF2B5EF4-FFF2-40B4-BE49-F238E27FC236}">
                      <a16:creationId xmlns:a16="http://schemas.microsoft.com/office/drawing/2014/main" id="{8FD23945-093D-4F8B-B129-4EFE57D3B857}"/>
                    </a:ext>
                  </a:extLst>
                </p:cNvPr>
                <p:cNvSpPr/>
                <p:nvPr/>
              </p:nvSpPr>
              <p:spPr>
                <a:xfrm>
                  <a:off x="730176" y="3045590"/>
                  <a:ext cx="289021" cy="31284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36" name="椭圆 16">
                <a:extLst>
                  <a:ext uri="{FF2B5EF4-FFF2-40B4-BE49-F238E27FC236}">
                    <a16:creationId xmlns:a16="http://schemas.microsoft.com/office/drawing/2014/main" id="{42334F9A-360F-4032-B39E-9E3DED9043CA}"/>
                  </a:ext>
                </a:extLst>
              </p:cNvPr>
              <p:cNvSpPr/>
              <p:nvPr/>
            </p:nvSpPr>
            <p:spPr>
              <a:xfrm>
                <a:off x="9488560" y="2825221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33" name="矩形 14">
              <a:extLst>
                <a:ext uri="{FF2B5EF4-FFF2-40B4-BE49-F238E27FC236}">
                  <a16:creationId xmlns:a16="http://schemas.microsoft.com/office/drawing/2014/main" id="{38C7DCFC-8CF9-4682-A252-72B3D9A5E726}"/>
                </a:ext>
              </a:extLst>
            </p:cNvPr>
            <p:cNvSpPr/>
            <p:nvPr/>
          </p:nvSpPr>
          <p:spPr>
            <a:xfrm>
              <a:off x="6516382" y="1945645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41" name="文本框 17">
            <a:extLst>
              <a:ext uri="{FF2B5EF4-FFF2-40B4-BE49-F238E27FC236}">
                <a16:creationId xmlns:a16="http://schemas.microsoft.com/office/drawing/2014/main" id="{BC0808E2-0292-462D-91EC-1978C542789C}"/>
              </a:ext>
            </a:extLst>
          </p:cNvPr>
          <p:cNvSpPr txBox="1"/>
          <p:nvPr/>
        </p:nvSpPr>
        <p:spPr>
          <a:xfrm>
            <a:off x="542375" y="5893834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17">
            <a:extLst>
              <a:ext uri="{FF2B5EF4-FFF2-40B4-BE49-F238E27FC236}">
                <a16:creationId xmlns:a16="http://schemas.microsoft.com/office/drawing/2014/main" id="{555DBB37-9434-4ACA-8724-81C984ABB354}"/>
              </a:ext>
            </a:extLst>
          </p:cNvPr>
          <p:cNvSpPr txBox="1"/>
          <p:nvPr/>
        </p:nvSpPr>
        <p:spPr>
          <a:xfrm>
            <a:off x="2272745" y="5806962"/>
            <a:ext cx="939998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DB62A1C-ECFA-46DC-83D2-B99A4174E022}"/>
              </a:ext>
            </a:extLst>
          </p:cNvPr>
          <p:cNvCxnSpPr>
            <a:cxnSpLocks/>
          </p:cNvCxnSpPr>
          <p:nvPr/>
        </p:nvCxnSpPr>
        <p:spPr>
          <a:xfrm>
            <a:off x="1875271" y="6216999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30E79FE-5671-4E1D-8EC4-8DFDA5C1F886}"/>
              </a:ext>
            </a:extLst>
          </p:cNvPr>
          <p:cNvCxnSpPr>
            <a:cxnSpLocks/>
          </p:cNvCxnSpPr>
          <p:nvPr/>
        </p:nvCxnSpPr>
        <p:spPr>
          <a:xfrm>
            <a:off x="3411315" y="6216999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7">
            <a:extLst>
              <a:ext uri="{FF2B5EF4-FFF2-40B4-BE49-F238E27FC236}">
                <a16:creationId xmlns:a16="http://schemas.microsoft.com/office/drawing/2014/main" id="{10263253-5B2C-4AF3-A1C6-83BA99BEC3BF}"/>
              </a:ext>
            </a:extLst>
          </p:cNvPr>
          <p:cNvSpPr txBox="1"/>
          <p:nvPr/>
        </p:nvSpPr>
        <p:spPr>
          <a:xfrm>
            <a:off x="3761646" y="6032333"/>
            <a:ext cx="198802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of satisfication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17">
            <a:extLst>
              <a:ext uri="{FF2B5EF4-FFF2-40B4-BE49-F238E27FC236}">
                <a16:creationId xmlns:a16="http://schemas.microsoft.com/office/drawing/2014/main" id="{76B2259E-28A4-4FD6-B47B-9C8C3692D07A}"/>
              </a:ext>
            </a:extLst>
          </p:cNvPr>
          <p:cNvSpPr txBox="1"/>
          <p:nvPr/>
        </p:nvSpPr>
        <p:spPr>
          <a:xfrm>
            <a:off x="790313" y="5396060"/>
            <a:ext cx="73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(1,0)</a:t>
            </a:r>
          </a:p>
        </p:txBody>
      </p:sp>
      <p:sp>
        <p:nvSpPr>
          <p:cNvPr id="50" name="文本框 17">
            <a:extLst>
              <a:ext uri="{FF2B5EF4-FFF2-40B4-BE49-F238E27FC236}">
                <a16:creationId xmlns:a16="http://schemas.microsoft.com/office/drawing/2014/main" id="{3441DE55-7D80-43AF-A1D8-A9CD6F96DABC}"/>
              </a:ext>
            </a:extLst>
          </p:cNvPr>
          <p:cNvSpPr txBox="1"/>
          <p:nvPr/>
        </p:nvSpPr>
        <p:spPr>
          <a:xfrm>
            <a:off x="728250" y="5026728"/>
            <a:ext cx="100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(1.1,0)</a:t>
            </a:r>
          </a:p>
        </p:txBody>
      </p:sp>
      <p:sp>
        <p:nvSpPr>
          <p:cNvPr id="51" name="文本框 17">
            <a:extLst>
              <a:ext uri="{FF2B5EF4-FFF2-40B4-BE49-F238E27FC236}">
                <a16:creationId xmlns:a16="http://schemas.microsoft.com/office/drawing/2014/main" id="{43FE4C81-05CF-4BD6-8C92-CD1E1AF4797C}"/>
              </a:ext>
            </a:extLst>
          </p:cNvPr>
          <p:cNvSpPr txBox="1"/>
          <p:nvPr/>
        </p:nvSpPr>
        <p:spPr>
          <a:xfrm>
            <a:off x="2272745" y="5138601"/>
            <a:ext cx="100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(1.0, 0)</a:t>
            </a:r>
          </a:p>
        </p:txBody>
      </p:sp>
      <p:sp>
        <p:nvSpPr>
          <p:cNvPr id="52" name="文本框 17">
            <a:extLst>
              <a:ext uri="{FF2B5EF4-FFF2-40B4-BE49-F238E27FC236}">
                <a16:creationId xmlns:a16="http://schemas.microsoft.com/office/drawing/2014/main" id="{84F799A6-CA93-451E-A470-A9B0D77FEA32}"/>
              </a:ext>
            </a:extLst>
          </p:cNvPr>
          <p:cNvSpPr txBox="1"/>
          <p:nvPr/>
        </p:nvSpPr>
        <p:spPr>
          <a:xfrm>
            <a:off x="4057864" y="5006751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(1.1-1.0)/1.0 = 0.9</a:t>
            </a:r>
          </a:p>
        </p:txBody>
      </p:sp>
      <p:sp>
        <p:nvSpPr>
          <p:cNvPr id="53" name="文本框 17">
            <a:extLst>
              <a:ext uri="{FF2B5EF4-FFF2-40B4-BE49-F238E27FC236}">
                <a16:creationId xmlns:a16="http://schemas.microsoft.com/office/drawing/2014/main" id="{3030C9D4-FDD5-49E0-9618-F7917A147E9D}"/>
              </a:ext>
            </a:extLst>
          </p:cNvPr>
          <p:cNvSpPr txBox="1"/>
          <p:nvPr/>
        </p:nvSpPr>
        <p:spPr>
          <a:xfrm>
            <a:off x="4344510" y="5365566"/>
            <a:ext cx="100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81843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17">
            <a:extLst>
              <a:ext uri="{FF2B5EF4-FFF2-40B4-BE49-F238E27FC236}">
                <a16:creationId xmlns:a16="http://schemas.microsoft.com/office/drawing/2014/main" id="{54BC871A-781D-495D-9264-269EA76F1C8B}"/>
              </a:ext>
            </a:extLst>
          </p:cNvPr>
          <p:cNvSpPr txBox="1"/>
          <p:nvPr/>
        </p:nvSpPr>
        <p:spPr>
          <a:xfrm>
            <a:off x="568246" y="433101"/>
            <a:ext cx="133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3x2</a:t>
            </a:r>
          </a:p>
        </p:txBody>
      </p:sp>
      <p:graphicFrame>
        <p:nvGraphicFramePr>
          <p:cNvPr id="22" name="表格 24">
            <a:extLst>
              <a:ext uri="{FF2B5EF4-FFF2-40B4-BE49-F238E27FC236}">
                <a16:creationId xmlns:a16="http://schemas.microsoft.com/office/drawing/2014/main" id="{B33B5CBB-CFBD-4E7D-81F1-E9EC452A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2422"/>
              </p:ext>
            </p:extLst>
          </p:nvPr>
        </p:nvGraphicFramePr>
        <p:xfrm>
          <a:off x="491505" y="797042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54" name="文本框 17">
            <a:extLst>
              <a:ext uri="{FF2B5EF4-FFF2-40B4-BE49-F238E27FC236}">
                <a16:creationId xmlns:a16="http://schemas.microsoft.com/office/drawing/2014/main" id="{63581080-B768-406D-B4A9-A896DD5023EE}"/>
              </a:ext>
            </a:extLst>
          </p:cNvPr>
          <p:cNvSpPr txBox="1"/>
          <p:nvPr/>
        </p:nvSpPr>
        <p:spPr>
          <a:xfrm>
            <a:off x="2942094" y="380010"/>
            <a:ext cx="150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3x3x2</a:t>
            </a:r>
          </a:p>
        </p:txBody>
      </p:sp>
      <p:graphicFrame>
        <p:nvGraphicFramePr>
          <p:cNvPr id="55" name="表格 24">
            <a:extLst>
              <a:ext uri="{FF2B5EF4-FFF2-40B4-BE49-F238E27FC236}">
                <a16:creationId xmlns:a16="http://schemas.microsoft.com/office/drawing/2014/main" id="{0C1D35E2-B79D-4CE5-87C9-BB46734C8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79405"/>
              </p:ext>
            </p:extLst>
          </p:nvPr>
        </p:nvGraphicFramePr>
        <p:xfrm>
          <a:off x="2399323" y="687787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56" name="文本框 17">
            <a:extLst>
              <a:ext uri="{FF2B5EF4-FFF2-40B4-BE49-F238E27FC236}">
                <a16:creationId xmlns:a16="http://schemas.microsoft.com/office/drawing/2014/main" id="{4D2CFAF1-45A3-4207-B966-A34670CDCA08}"/>
              </a:ext>
            </a:extLst>
          </p:cNvPr>
          <p:cNvSpPr txBox="1"/>
          <p:nvPr/>
        </p:nvSpPr>
        <p:spPr>
          <a:xfrm>
            <a:off x="5690398" y="269219"/>
            <a:ext cx="194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100x3x3x2</a:t>
            </a:r>
          </a:p>
        </p:txBody>
      </p:sp>
      <p:graphicFrame>
        <p:nvGraphicFramePr>
          <p:cNvPr id="57" name="表格 24">
            <a:extLst>
              <a:ext uri="{FF2B5EF4-FFF2-40B4-BE49-F238E27FC236}">
                <a16:creationId xmlns:a16="http://schemas.microsoft.com/office/drawing/2014/main" id="{EF1D217F-07F0-4873-88B8-B5494C5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35957"/>
              </p:ext>
            </p:extLst>
          </p:nvPr>
        </p:nvGraphicFramePr>
        <p:xfrm>
          <a:off x="5201219" y="678873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8" name="表格 24">
            <a:extLst>
              <a:ext uri="{FF2B5EF4-FFF2-40B4-BE49-F238E27FC236}">
                <a16:creationId xmlns:a16="http://schemas.microsoft.com/office/drawing/2014/main" id="{0E70C9E5-4665-401A-8365-92B8B7D4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95755"/>
              </p:ext>
            </p:extLst>
          </p:nvPr>
        </p:nvGraphicFramePr>
        <p:xfrm>
          <a:off x="5402271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4C5F3A6D-65C7-4006-8ED6-1B89C6184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30181"/>
              </p:ext>
            </p:extLst>
          </p:nvPr>
        </p:nvGraphicFramePr>
        <p:xfrm>
          <a:off x="5603323" y="900765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60" name="表格 24">
            <a:extLst>
              <a:ext uri="{FF2B5EF4-FFF2-40B4-BE49-F238E27FC236}">
                <a16:creationId xmlns:a16="http://schemas.microsoft.com/office/drawing/2014/main" id="{F4224FF2-7095-4BE8-AA44-4F387F995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72836"/>
              </p:ext>
            </p:extLst>
          </p:nvPr>
        </p:nvGraphicFramePr>
        <p:xfrm>
          <a:off x="5786681" y="1046869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0" name="表格 24">
            <a:extLst>
              <a:ext uri="{FF2B5EF4-FFF2-40B4-BE49-F238E27FC236}">
                <a16:creationId xmlns:a16="http://schemas.microsoft.com/office/drawing/2014/main" id="{B47689CA-1176-4DF3-99E2-81EB6DC5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46248"/>
              </p:ext>
            </p:extLst>
          </p:nvPr>
        </p:nvGraphicFramePr>
        <p:xfrm>
          <a:off x="8658156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2" name="表格 24">
            <a:extLst>
              <a:ext uri="{FF2B5EF4-FFF2-40B4-BE49-F238E27FC236}">
                <a16:creationId xmlns:a16="http://schemas.microsoft.com/office/drawing/2014/main" id="{DA37B450-6D82-4C4D-B5AA-A89385B5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99863"/>
              </p:ext>
            </p:extLst>
          </p:nvPr>
        </p:nvGraphicFramePr>
        <p:xfrm>
          <a:off x="8859208" y="91521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36" name="文本框 17">
            <a:extLst>
              <a:ext uri="{FF2B5EF4-FFF2-40B4-BE49-F238E27FC236}">
                <a16:creationId xmlns:a16="http://schemas.microsoft.com/office/drawing/2014/main" id="{0FB8C5A1-5FD8-4414-BDF2-2EFE1E4EB8DC}"/>
              </a:ext>
            </a:extLst>
          </p:cNvPr>
          <p:cNvSpPr txBox="1"/>
          <p:nvPr/>
        </p:nvSpPr>
        <p:spPr>
          <a:xfrm>
            <a:off x="8545887" y="433101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4x3x3x2 (applied rules)</a:t>
            </a:r>
          </a:p>
        </p:txBody>
      </p:sp>
      <p:graphicFrame>
        <p:nvGraphicFramePr>
          <p:cNvPr id="39" name="表格 24">
            <a:extLst>
              <a:ext uri="{FF2B5EF4-FFF2-40B4-BE49-F238E27FC236}">
                <a16:creationId xmlns:a16="http://schemas.microsoft.com/office/drawing/2014/main" id="{A486AED5-254D-4144-BCD7-BC62F8E66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74153"/>
              </p:ext>
            </p:extLst>
          </p:nvPr>
        </p:nvGraphicFramePr>
        <p:xfrm>
          <a:off x="8697893" y="4311636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40" name="文本框 17">
            <a:extLst>
              <a:ext uri="{FF2B5EF4-FFF2-40B4-BE49-F238E27FC236}">
                <a16:creationId xmlns:a16="http://schemas.microsoft.com/office/drawing/2014/main" id="{350C64C9-1315-4D73-A18D-767FA7CA8654}"/>
              </a:ext>
            </a:extLst>
          </p:cNvPr>
          <p:cNvSpPr txBox="1"/>
          <p:nvPr/>
        </p:nvSpPr>
        <p:spPr>
          <a:xfrm>
            <a:off x="8621152" y="3882411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Rel.Mat. 3x3x2 (applied rules)</a:t>
            </a:r>
          </a:p>
        </p:txBody>
      </p:sp>
      <p:graphicFrame>
        <p:nvGraphicFramePr>
          <p:cNvPr id="41" name="表格 24">
            <a:extLst>
              <a:ext uri="{FF2B5EF4-FFF2-40B4-BE49-F238E27FC236}">
                <a16:creationId xmlns:a16="http://schemas.microsoft.com/office/drawing/2014/main" id="{E5D4933C-C80E-42C9-8091-35AD90A0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72974"/>
              </p:ext>
            </p:extLst>
          </p:nvPr>
        </p:nvGraphicFramePr>
        <p:xfrm>
          <a:off x="4800445" y="4409959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42" name="文本框 17">
            <a:extLst>
              <a:ext uri="{FF2B5EF4-FFF2-40B4-BE49-F238E27FC236}">
                <a16:creationId xmlns:a16="http://schemas.microsoft.com/office/drawing/2014/main" id="{E4F1DBEA-ECC8-4EF4-8156-5CB46BFADE84}"/>
              </a:ext>
            </a:extLst>
          </p:cNvPr>
          <p:cNvSpPr txBox="1"/>
          <p:nvPr/>
        </p:nvSpPr>
        <p:spPr>
          <a:xfrm>
            <a:off x="4800445" y="3984013"/>
            <a:ext cx="179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3x2</a:t>
            </a:r>
          </a:p>
        </p:txBody>
      </p:sp>
      <p:sp>
        <p:nvSpPr>
          <p:cNvPr id="43" name="文本框 17">
            <a:extLst>
              <a:ext uri="{FF2B5EF4-FFF2-40B4-BE49-F238E27FC236}">
                <a16:creationId xmlns:a16="http://schemas.microsoft.com/office/drawing/2014/main" id="{6AC13A0D-2FDE-41D6-A4EF-0B164C19F9E5}"/>
              </a:ext>
            </a:extLst>
          </p:cNvPr>
          <p:cNvSpPr txBox="1"/>
          <p:nvPr/>
        </p:nvSpPr>
        <p:spPr>
          <a:xfrm>
            <a:off x="6771499" y="4583378"/>
            <a:ext cx="177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a reference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37E4BFE-B83E-4E92-8CAA-731F9CE4AB8F}"/>
              </a:ext>
            </a:extLst>
          </p:cNvPr>
          <p:cNvCxnSpPr>
            <a:cxnSpLocks/>
          </p:cNvCxnSpPr>
          <p:nvPr/>
        </p:nvCxnSpPr>
        <p:spPr>
          <a:xfrm flipH="1">
            <a:off x="7197610" y="5041592"/>
            <a:ext cx="867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EFF2D-D740-47D7-AF28-3AD7C40C69BA}"/>
              </a:ext>
            </a:extLst>
          </p:cNvPr>
          <p:cNvCxnSpPr/>
          <p:nvPr/>
        </p:nvCxnSpPr>
        <p:spPr>
          <a:xfrm>
            <a:off x="9992088" y="2916455"/>
            <a:ext cx="0" cy="51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6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3"/>
            <a:ext cx="1397958" cy="2110599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42445" y="3127930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0C7AC-A41A-CF50-8CC3-5B6B194C05CC}"/>
              </a:ext>
            </a:extLst>
          </p:cNvPr>
          <p:cNvSpPr txBox="1"/>
          <p:nvPr/>
        </p:nvSpPr>
        <p:spPr>
          <a:xfrm>
            <a:off x="3487954" y="4334704"/>
            <a:ext cx="2955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calculate the relation factor: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B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C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D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7DA3-554D-497C-AE97-6F65E88D96D5}"/>
              </a:ext>
            </a:extLst>
          </p:cNvPr>
          <p:cNvSpPr txBox="1"/>
          <p:nvPr/>
        </p:nvSpPr>
        <p:spPr>
          <a:xfrm>
            <a:off x="8128651" y="5415043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2A82-727D-2BBA-67C2-0529698369BA}"/>
              </a:ext>
            </a:extLst>
          </p:cNvPr>
          <p:cNvSpPr txBox="1"/>
          <p:nvPr/>
        </p:nvSpPr>
        <p:spPr>
          <a:xfrm>
            <a:off x="6733462" y="1522522"/>
            <a:ext cx="3841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But there is a better place for it,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Factor: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R_paper_box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R_paper_cup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0.001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5DC89-9991-3738-07FA-839E03F0E1A6}"/>
              </a:ext>
            </a:extLst>
          </p:cNvPr>
          <p:cNvSpPr txBox="1"/>
          <p:nvPr/>
        </p:nvSpPr>
        <p:spPr>
          <a:xfrm>
            <a:off x="6233578" y="5044473"/>
            <a:ext cx="999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C17F-6A2C-05D7-6AF1-46C7F7ADB3D7}"/>
              </a:ext>
            </a:extLst>
          </p:cNvPr>
          <p:cNvSpPr txBox="1"/>
          <p:nvPr/>
        </p:nvSpPr>
        <p:spPr>
          <a:xfrm>
            <a:off x="6265823" y="6000301"/>
            <a:ext cx="776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DC6B4-6118-5E9C-F7C6-310204819F13}"/>
              </a:ext>
            </a:extLst>
          </p:cNvPr>
          <p:cNvSpPr txBox="1"/>
          <p:nvPr/>
        </p:nvSpPr>
        <p:spPr>
          <a:xfrm>
            <a:off x="6424379" y="4602537"/>
            <a:ext cx="618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73B07-F41A-6820-DC93-0F56FB67D87A}"/>
              </a:ext>
            </a:extLst>
          </p:cNvPr>
          <p:cNvSpPr txBox="1"/>
          <p:nvPr/>
        </p:nvSpPr>
        <p:spPr>
          <a:xfrm>
            <a:off x="5977909" y="5522387"/>
            <a:ext cx="1511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Can-be-placed-in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21BFD-989A-3ECC-7392-3ABED4022238}"/>
              </a:ext>
            </a:extLst>
          </p:cNvPr>
          <p:cNvSpPr txBox="1"/>
          <p:nvPr/>
        </p:nvSpPr>
        <p:spPr>
          <a:xfrm>
            <a:off x="3487954" y="554708"/>
            <a:ext cx="8468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object placed in the right place? If not, where can be the right place for this object.</a:t>
            </a:r>
          </a:p>
        </p:txBody>
      </p:sp>
      <p:pic>
        <p:nvPicPr>
          <p:cNvPr id="20" name="Picture 19" descr="桌子上有一些广告&#10;&#10;描述已自动生成">
            <a:extLst>
              <a:ext uri="{FF2B5EF4-FFF2-40B4-BE49-F238E27FC236}">
                <a16:creationId xmlns:a16="http://schemas.microsoft.com/office/drawing/2014/main" id="{8F3BE98C-DAE6-8C0D-83E3-583DA0E9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52" y="1520915"/>
            <a:ext cx="3334153" cy="25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1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 descr="小孩站在消防栓旁的草地上&#10;&#10;描述已自动生成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18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7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22449" y="5541760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34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9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1620403" y="2642183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3861119" y="1174668"/>
            <a:ext cx="180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SizeFilter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30940" y="1217365"/>
            <a:ext cx="3198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Spatial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30941" y="3043841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1620403" y="1909862"/>
            <a:ext cx="0" cy="30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1117665" y="2302688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1620403" y="3960784"/>
            <a:ext cx="0" cy="77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4478852" y="3621859"/>
            <a:ext cx="59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4775634" y="78426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854442" y="547540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1657098" y="864362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1">
            <a:extLst>
              <a:ext uri="{FF2B5EF4-FFF2-40B4-BE49-F238E27FC236}">
                <a16:creationId xmlns:a16="http://schemas.microsoft.com/office/drawing/2014/main" id="{5C1B0964-00DA-4F73-8A0E-DB821E73A814}"/>
              </a:ext>
            </a:extLst>
          </p:cNvPr>
          <p:cNvSpPr txBox="1"/>
          <p:nvPr/>
        </p:nvSpPr>
        <p:spPr>
          <a:xfrm>
            <a:off x="3606296" y="2777236"/>
            <a:ext cx="2544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0597BB-A960-49BF-8A1C-CE9DB6955913}"/>
              </a:ext>
            </a:extLst>
          </p:cNvPr>
          <p:cNvSpPr txBox="1"/>
          <p:nvPr/>
        </p:nvSpPr>
        <p:spPr>
          <a:xfrm>
            <a:off x="3836568" y="1988943"/>
            <a:ext cx="1961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ColorFilter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&lt;0.5)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84">
            <a:extLst>
              <a:ext uri="{FF2B5EF4-FFF2-40B4-BE49-F238E27FC236}">
                <a16:creationId xmlns:a16="http://schemas.microsoft.com/office/drawing/2014/main" id="{17FF4712-EECD-4715-8A3B-88FE167AE539}"/>
              </a:ext>
            </a:extLst>
          </p:cNvPr>
          <p:cNvSpPr txBox="1"/>
          <p:nvPr/>
        </p:nvSpPr>
        <p:spPr>
          <a:xfrm>
            <a:off x="85411" y="2302688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cxnSp>
        <p:nvCxnSpPr>
          <p:cNvPr id="25" name="Straight Arrow Connector 36">
            <a:extLst>
              <a:ext uri="{FF2B5EF4-FFF2-40B4-BE49-F238E27FC236}">
                <a16:creationId xmlns:a16="http://schemas.microsoft.com/office/drawing/2014/main" id="{D9B80EB2-9C60-41A5-9648-87BF289E869E}"/>
              </a:ext>
            </a:extLst>
          </p:cNvPr>
          <p:cNvCxnSpPr>
            <a:cxnSpLocks/>
          </p:cNvCxnSpPr>
          <p:nvPr/>
        </p:nvCxnSpPr>
        <p:spPr>
          <a:xfrm>
            <a:off x="644577" y="2431041"/>
            <a:ext cx="419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4">
            <a:extLst>
              <a:ext uri="{FF2B5EF4-FFF2-40B4-BE49-F238E27FC236}">
                <a16:creationId xmlns:a16="http://schemas.microsoft.com/office/drawing/2014/main" id="{E6E6DBB0-BEEF-4CDC-9DDE-DDE81399E3FF}"/>
              </a:ext>
            </a:extLst>
          </p:cNvPr>
          <p:cNvSpPr txBox="1"/>
          <p:nvPr/>
        </p:nvSpPr>
        <p:spPr>
          <a:xfrm>
            <a:off x="4573644" y="507267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5DB8358B-0388-48C5-91EB-9011D6407AF6}"/>
              </a:ext>
            </a:extLst>
          </p:cNvPr>
          <p:cNvSpPr txBox="1"/>
          <p:nvPr/>
        </p:nvSpPr>
        <p:spPr>
          <a:xfrm>
            <a:off x="315009" y="2085055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Mask</a:t>
            </a:r>
          </a:p>
        </p:txBody>
      </p: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9B1AB402-F355-454A-B5F1-F2F8D444EF4E}"/>
              </a:ext>
            </a:extLst>
          </p:cNvPr>
          <p:cNvCxnSpPr>
            <a:cxnSpLocks/>
          </p:cNvCxnSpPr>
          <p:nvPr/>
        </p:nvCxnSpPr>
        <p:spPr>
          <a:xfrm>
            <a:off x="4765001" y="1591842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74DA607-C88D-4F72-87D9-5FB8B35D31FF}"/>
              </a:ext>
            </a:extLst>
          </p:cNvPr>
          <p:cNvCxnSpPr>
            <a:cxnSpLocks/>
          </p:cNvCxnSpPr>
          <p:nvPr/>
        </p:nvCxnSpPr>
        <p:spPr>
          <a:xfrm>
            <a:off x="4764136" y="2362054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6">
            <a:extLst>
              <a:ext uri="{FF2B5EF4-FFF2-40B4-BE49-F238E27FC236}">
                <a16:creationId xmlns:a16="http://schemas.microsoft.com/office/drawing/2014/main" id="{D6E2FA47-5BCE-4201-BB14-649D70125FAC}"/>
              </a:ext>
            </a:extLst>
          </p:cNvPr>
          <p:cNvCxnSpPr>
            <a:cxnSpLocks/>
          </p:cNvCxnSpPr>
          <p:nvPr/>
        </p:nvCxnSpPr>
        <p:spPr>
          <a:xfrm>
            <a:off x="4764136" y="317854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765A1A98-7F43-4D9C-B57B-025C6E96536A}"/>
              </a:ext>
            </a:extLst>
          </p:cNvPr>
          <p:cNvCxnSpPr>
            <a:stCxn id="36" idx="2"/>
          </p:cNvCxnSpPr>
          <p:nvPr/>
        </p:nvCxnSpPr>
        <p:spPr>
          <a:xfrm rot="5400000">
            <a:off x="2983723" y="2535539"/>
            <a:ext cx="428593" cy="3155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1">
            <a:extLst>
              <a:ext uri="{FF2B5EF4-FFF2-40B4-BE49-F238E27FC236}">
                <a16:creationId xmlns:a16="http://schemas.microsoft.com/office/drawing/2014/main" id="{ACD3D2AB-205A-4D32-B59F-2F4EA8D31128}"/>
              </a:ext>
            </a:extLst>
          </p:cNvPr>
          <p:cNvSpPr txBox="1"/>
          <p:nvPr/>
        </p:nvSpPr>
        <p:spPr>
          <a:xfrm>
            <a:off x="222233" y="4873618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0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 descr="图标&#10;&#10;低可信度描述已自动生成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床上有许多玩具&#10;&#10;低可信度描述已自动生成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4069000" y="531287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0" y="102010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grpSp>
        <p:nvGrpSpPr>
          <p:cNvPr id="35" name="组合 12">
            <a:extLst>
              <a:ext uri="{FF2B5EF4-FFF2-40B4-BE49-F238E27FC236}">
                <a16:creationId xmlns:a16="http://schemas.microsoft.com/office/drawing/2014/main" id="{DBB42899-FFC0-2C00-270E-98435813707C}"/>
              </a:ext>
            </a:extLst>
          </p:cNvPr>
          <p:cNvGrpSpPr/>
          <p:nvPr/>
        </p:nvGrpSpPr>
        <p:grpSpPr>
          <a:xfrm>
            <a:off x="486744" y="1439189"/>
            <a:ext cx="1791662" cy="1714756"/>
            <a:chOff x="494949" y="2488069"/>
            <a:chExt cx="1384185" cy="1367406"/>
          </a:xfrm>
        </p:grpSpPr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3A8F149D-64D2-7FB1-A89D-C6758815D3C6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4">
              <a:extLst>
                <a:ext uri="{FF2B5EF4-FFF2-40B4-BE49-F238E27FC236}">
                  <a16:creationId xmlns:a16="http://schemas.microsoft.com/office/drawing/2014/main" id="{64AB1FEC-B31F-46E9-629A-ED2BDBB555F1}"/>
                </a:ext>
              </a:extLst>
            </p:cNvPr>
            <p:cNvSpPr/>
            <p:nvPr/>
          </p:nvSpPr>
          <p:spPr>
            <a:xfrm>
              <a:off x="602960" y="3122066"/>
              <a:ext cx="430269" cy="4057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4" name="椭圆 16">
              <a:extLst>
                <a:ext uri="{FF2B5EF4-FFF2-40B4-BE49-F238E27FC236}">
                  <a16:creationId xmlns:a16="http://schemas.microsoft.com/office/drawing/2014/main" id="{FB584629-8290-7DF0-F8DD-B6BD2C03646C}"/>
                </a:ext>
              </a:extLst>
            </p:cNvPr>
            <p:cNvSpPr/>
            <p:nvPr/>
          </p:nvSpPr>
          <p:spPr>
            <a:xfrm>
              <a:off x="1182075" y="3061799"/>
              <a:ext cx="593033" cy="5573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107469-6E9D-5FD1-1834-0671E98A1DDC}"/>
              </a:ext>
            </a:extLst>
          </p:cNvPr>
          <p:cNvGrpSpPr/>
          <p:nvPr/>
        </p:nvGrpSpPr>
        <p:grpSpPr>
          <a:xfrm>
            <a:off x="12596320" y="1396861"/>
            <a:ext cx="3552004" cy="4145170"/>
            <a:chOff x="5323104" y="1977497"/>
            <a:chExt cx="3552004" cy="4145170"/>
          </a:xfrm>
        </p:grpSpPr>
        <p:grpSp>
          <p:nvGrpSpPr>
            <p:cNvPr id="59" name="组合 127">
              <a:extLst>
                <a:ext uri="{FF2B5EF4-FFF2-40B4-BE49-F238E27FC236}">
                  <a16:creationId xmlns:a16="http://schemas.microsoft.com/office/drawing/2014/main" id="{F7E46EFB-F7A4-E7D1-53C5-D1E9881019D8}"/>
                </a:ext>
              </a:extLst>
            </p:cNvPr>
            <p:cNvGrpSpPr/>
            <p:nvPr/>
          </p:nvGrpSpPr>
          <p:grpSpPr>
            <a:xfrm>
              <a:off x="5323104" y="1977497"/>
              <a:ext cx="3552004" cy="4145170"/>
              <a:chOff x="10902111" y="2618723"/>
              <a:chExt cx="1211449" cy="1318070"/>
            </a:xfrm>
          </p:grpSpPr>
          <p:grpSp>
            <p:nvGrpSpPr>
              <p:cNvPr id="65" name="组合 12">
                <a:extLst>
                  <a:ext uri="{FF2B5EF4-FFF2-40B4-BE49-F238E27FC236}">
                    <a16:creationId xmlns:a16="http://schemas.microsoft.com/office/drawing/2014/main" id="{6631BD24-2829-2F64-E27D-2B36088A38CB}"/>
                  </a:ext>
                </a:extLst>
              </p:cNvPr>
              <p:cNvGrpSpPr/>
              <p:nvPr/>
            </p:nvGrpSpPr>
            <p:grpSpPr>
              <a:xfrm>
                <a:off x="10902111" y="2618723"/>
                <a:ext cx="1040195" cy="953307"/>
                <a:chOff x="494949" y="2488069"/>
                <a:chExt cx="1384185" cy="1367406"/>
              </a:xfrm>
            </p:grpSpPr>
            <p:sp>
              <p:nvSpPr>
                <p:cNvPr id="71" name="矩形 13">
                  <a:extLst>
                    <a:ext uri="{FF2B5EF4-FFF2-40B4-BE49-F238E27FC236}">
                      <a16:creationId xmlns:a16="http://schemas.microsoft.com/office/drawing/2014/main" id="{E05F9D64-6EB2-6FE1-0B84-C161F6312AFF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矩形 14">
                  <a:extLst>
                    <a:ext uri="{FF2B5EF4-FFF2-40B4-BE49-F238E27FC236}">
                      <a16:creationId xmlns:a16="http://schemas.microsoft.com/office/drawing/2014/main" id="{843E501A-5095-DE17-E03C-AF3B39DEE1FA}"/>
                    </a:ext>
                  </a:extLst>
                </p:cNvPr>
                <p:cNvSpPr/>
                <p:nvPr/>
              </p:nvSpPr>
              <p:spPr>
                <a:xfrm>
                  <a:off x="597946" y="3077946"/>
                  <a:ext cx="214958" cy="1942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3" name="椭圆 16">
                  <a:extLst>
                    <a:ext uri="{FF2B5EF4-FFF2-40B4-BE49-F238E27FC236}">
                      <a16:creationId xmlns:a16="http://schemas.microsoft.com/office/drawing/2014/main" id="{53137A19-5D6C-C8B9-EE05-506977F8592B}"/>
                    </a:ext>
                  </a:extLst>
                </p:cNvPr>
                <p:cNvSpPr/>
                <p:nvPr/>
              </p:nvSpPr>
              <p:spPr>
                <a:xfrm>
                  <a:off x="1238354" y="3011279"/>
                  <a:ext cx="593033" cy="5573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70" name="文本框 17">
                <a:extLst>
                  <a:ext uri="{FF2B5EF4-FFF2-40B4-BE49-F238E27FC236}">
                    <a16:creationId xmlns:a16="http://schemas.microsoft.com/office/drawing/2014/main" id="{14C967B1-D09A-BA6C-F406-9AE35E7DCD9B}"/>
                  </a:ext>
                </a:extLst>
              </p:cNvPr>
              <p:cNvSpPr txBox="1"/>
              <p:nvPr/>
            </p:nvSpPr>
            <p:spPr>
              <a:xfrm>
                <a:off x="10967213" y="3650693"/>
                <a:ext cx="1146347" cy="2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Scene 1</a:t>
                </a:r>
              </a:p>
            </p:txBody>
          </p:sp>
        </p:grpSp>
        <p:sp>
          <p:nvSpPr>
            <p:cNvPr id="63" name="矩形 14">
              <a:extLst>
                <a:ext uri="{FF2B5EF4-FFF2-40B4-BE49-F238E27FC236}">
                  <a16:creationId xmlns:a16="http://schemas.microsoft.com/office/drawing/2014/main" id="{BCC9E4EE-522E-F18C-E857-93CD9105D4EC}"/>
                </a:ext>
              </a:extLst>
            </p:cNvPr>
            <p:cNvSpPr/>
            <p:nvPr/>
          </p:nvSpPr>
          <p:spPr>
            <a:xfrm>
              <a:off x="6820934" y="4339632"/>
              <a:ext cx="556345" cy="5633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4" name="椭圆 16">
              <a:extLst>
                <a:ext uri="{FF2B5EF4-FFF2-40B4-BE49-F238E27FC236}">
                  <a16:creationId xmlns:a16="http://schemas.microsoft.com/office/drawing/2014/main" id="{E672B443-E49F-C922-F09E-2597B3D4B7C6}"/>
                </a:ext>
              </a:extLst>
            </p:cNvPr>
            <p:cNvSpPr/>
            <p:nvPr/>
          </p:nvSpPr>
          <p:spPr>
            <a:xfrm>
              <a:off x="5760115" y="3802340"/>
              <a:ext cx="982029" cy="95586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75" name="文本框 17">
            <a:extLst>
              <a:ext uri="{FF2B5EF4-FFF2-40B4-BE49-F238E27FC236}">
                <a16:creationId xmlns:a16="http://schemas.microsoft.com/office/drawing/2014/main" id="{F692470B-87E6-B94F-60E3-8B7B1F6D6E6F}"/>
              </a:ext>
            </a:extLst>
          </p:cNvPr>
          <p:cNvSpPr txBox="1"/>
          <p:nvPr/>
        </p:nvSpPr>
        <p:spPr>
          <a:xfrm>
            <a:off x="676398" y="1054638"/>
            <a:ext cx="306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is always be placed behind some other bigger object. </a:t>
            </a:r>
          </a:p>
        </p:txBody>
      </p:sp>
      <p:sp>
        <p:nvSpPr>
          <p:cNvPr id="60" name="文本框 17">
            <a:extLst>
              <a:ext uri="{FF2B5EF4-FFF2-40B4-BE49-F238E27FC236}">
                <a16:creationId xmlns:a16="http://schemas.microsoft.com/office/drawing/2014/main" id="{0FC33F52-E27F-46F1-8762-D8D65009582A}"/>
              </a:ext>
            </a:extLst>
          </p:cNvPr>
          <p:cNvSpPr txBox="1"/>
          <p:nvPr/>
        </p:nvSpPr>
        <p:spPr>
          <a:xfrm>
            <a:off x="3046484" y="3540830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61" name="文本框 17">
            <a:extLst>
              <a:ext uri="{FF2B5EF4-FFF2-40B4-BE49-F238E27FC236}">
                <a16:creationId xmlns:a16="http://schemas.microsoft.com/office/drawing/2014/main" id="{8535533F-77F7-4D84-BA5C-E7AFE9D53516}"/>
              </a:ext>
            </a:extLst>
          </p:cNvPr>
          <p:cNvSpPr txBox="1"/>
          <p:nvPr/>
        </p:nvSpPr>
        <p:spPr>
          <a:xfrm>
            <a:off x="6450318" y="5708632"/>
            <a:ext cx="75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76" name="文本框 17">
            <a:extLst>
              <a:ext uri="{FF2B5EF4-FFF2-40B4-BE49-F238E27FC236}">
                <a16:creationId xmlns:a16="http://schemas.microsoft.com/office/drawing/2014/main" id="{C430DA1B-4AD9-491B-BD23-4E1E155077DD}"/>
              </a:ext>
            </a:extLst>
          </p:cNvPr>
          <p:cNvSpPr txBox="1"/>
          <p:nvPr/>
        </p:nvSpPr>
        <p:spPr>
          <a:xfrm>
            <a:off x="10483512" y="5814572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Bounding Box for the new position</a:t>
            </a:r>
          </a:p>
        </p:txBody>
      </p:sp>
      <p:sp>
        <p:nvSpPr>
          <p:cNvPr id="88" name="椭圆 16">
            <a:extLst>
              <a:ext uri="{FF2B5EF4-FFF2-40B4-BE49-F238E27FC236}">
                <a16:creationId xmlns:a16="http://schemas.microsoft.com/office/drawing/2014/main" id="{CB33EF16-F5AE-49E3-AAD5-780AF39170CC}"/>
              </a:ext>
            </a:extLst>
          </p:cNvPr>
          <p:cNvSpPr/>
          <p:nvPr/>
        </p:nvSpPr>
        <p:spPr>
          <a:xfrm>
            <a:off x="1656354" y="1901669"/>
            <a:ext cx="207194" cy="2097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F4C967-659F-4835-BE34-2FDF158DD011}"/>
              </a:ext>
            </a:extLst>
          </p:cNvPr>
          <p:cNvGrpSpPr/>
          <p:nvPr/>
        </p:nvGrpSpPr>
        <p:grpSpPr>
          <a:xfrm>
            <a:off x="3215833" y="1458514"/>
            <a:ext cx="1791662" cy="1714756"/>
            <a:chOff x="3215833" y="1458514"/>
            <a:chExt cx="1791662" cy="1714756"/>
          </a:xfrm>
        </p:grpSpPr>
        <p:grpSp>
          <p:nvGrpSpPr>
            <p:cNvPr id="66" name="组合 12">
              <a:extLst>
                <a:ext uri="{FF2B5EF4-FFF2-40B4-BE49-F238E27FC236}">
                  <a16:creationId xmlns:a16="http://schemas.microsoft.com/office/drawing/2014/main" id="{3A118558-E0A9-4133-BAF8-20D789D9254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67" name="矩形 13">
                <a:extLst>
                  <a:ext uri="{FF2B5EF4-FFF2-40B4-BE49-F238E27FC236}">
                    <a16:creationId xmlns:a16="http://schemas.microsoft.com/office/drawing/2014/main" id="{D7200F2E-5EFA-4C3F-AA8B-093FA189B3D8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 14">
                <a:extLst>
                  <a:ext uri="{FF2B5EF4-FFF2-40B4-BE49-F238E27FC236}">
                    <a16:creationId xmlns:a16="http://schemas.microsoft.com/office/drawing/2014/main" id="{45506F48-2469-40EA-A5CC-25F54C7E83D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1" name="矩形 14">
                <a:extLst>
                  <a:ext uri="{FF2B5EF4-FFF2-40B4-BE49-F238E27FC236}">
                    <a16:creationId xmlns:a16="http://schemas.microsoft.com/office/drawing/2014/main" id="{02213245-CA90-4129-A912-AB46AB8580C7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9" name="椭圆 16">
              <a:extLst>
                <a:ext uri="{FF2B5EF4-FFF2-40B4-BE49-F238E27FC236}">
                  <a16:creationId xmlns:a16="http://schemas.microsoft.com/office/drawing/2014/main" id="{B364BCBA-4D02-4228-B139-30E28EB8350D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90" name="文本框 17">
            <a:extLst>
              <a:ext uri="{FF2B5EF4-FFF2-40B4-BE49-F238E27FC236}">
                <a16:creationId xmlns:a16="http://schemas.microsoft.com/office/drawing/2014/main" id="{BDA1474A-2A7E-42E2-93CD-CD667DAC5297}"/>
              </a:ext>
            </a:extLst>
          </p:cNvPr>
          <p:cNvSpPr txBox="1"/>
          <p:nvPr/>
        </p:nvSpPr>
        <p:spPr>
          <a:xfrm>
            <a:off x="3805646" y="4045260"/>
            <a:ext cx="2882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Properties: Small, Big, 	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Relations: Behind, InFrontOf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BC85082D-CBD3-404C-B4FC-2ACE62B2D5FE}"/>
              </a:ext>
            </a:extLst>
          </p:cNvPr>
          <p:cNvSpPr txBox="1"/>
          <p:nvPr/>
        </p:nvSpPr>
        <p:spPr>
          <a:xfrm>
            <a:off x="7080407" y="4217332"/>
            <a:ext cx="241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 Behind(c, X) Big(X)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17">
            <a:extLst>
              <a:ext uri="{FF2B5EF4-FFF2-40B4-BE49-F238E27FC236}">
                <a16:creationId xmlns:a16="http://schemas.microsoft.com/office/drawing/2014/main" id="{6005BDEF-0191-40C0-98F9-26D9A587D501}"/>
              </a:ext>
            </a:extLst>
          </p:cNvPr>
          <p:cNvSpPr txBox="1"/>
          <p:nvPr/>
        </p:nvSpPr>
        <p:spPr>
          <a:xfrm>
            <a:off x="206600" y="3569871"/>
            <a:ext cx="3250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Behind(c, b), Big(b)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InFrontOf(c, a) and Big(a) </a:t>
            </a:r>
          </a:p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Behind(c, b) and Big(b)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InFrontOf(c, a) and Big(a) </a:t>
            </a: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InFrontOf(c, b) and Big(b)</a:t>
            </a:r>
          </a:p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Behind(c, d) and Big(d) </a:t>
            </a:r>
          </a:p>
        </p:txBody>
      </p:sp>
      <p:grpSp>
        <p:nvGrpSpPr>
          <p:cNvPr id="97" name="组合 12">
            <a:extLst>
              <a:ext uri="{FF2B5EF4-FFF2-40B4-BE49-F238E27FC236}">
                <a16:creationId xmlns:a16="http://schemas.microsoft.com/office/drawing/2014/main" id="{B74119F7-963A-47D6-9FE1-6C959D1F9083}"/>
              </a:ext>
            </a:extLst>
          </p:cNvPr>
          <p:cNvGrpSpPr/>
          <p:nvPr/>
        </p:nvGrpSpPr>
        <p:grpSpPr>
          <a:xfrm>
            <a:off x="5645701" y="1517261"/>
            <a:ext cx="1791662" cy="1714756"/>
            <a:chOff x="494949" y="2488069"/>
            <a:chExt cx="1384185" cy="1367406"/>
          </a:xfrm>
        </p:grpSpPr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25760641-3A9F-411C-A8A9-5BA13EF6F27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4">
              <a:extLst>
                <a:ext uri="{FF2B5EF4-FFF2-40B4-BE49-F238E27FC236}">
                  <a16:creationId xmlns:a16="http://schemas.microsoft.com/office/drawing/2014/main" id="{41D95365-9339-4300-B58B-47A7EB80AB8E}"/>
                </a:ext>
              </a:extLst>
            </p:cNvPr>
            <p:cNvSpPr/>
            <p:nvPr/>
          </p:nvSpPr>
          <p:spPr>
            <a:xfrm>
              <a:off x="994631" y="2500543"/>
              <a:ext cx="289021" cy="3128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0" name="矩形 14">
              <a:extLst>
                <a:ext uri="{FF2B5EF4-FFF2-40B4-BE49-F238E27FC236}">
                  <a16:creationId xmlns:a16="http://schemas.microsoft.com/office/drawing/2014/main" id="{38B1B616-67E4-46F1-8928-15F4191CB744}"/>
                </a:ext>
              </a:extLst>
            </p:cNvPr>
            <p:cNvSpPr/>
            <p:nvPr/>
          </p:nvSpPr>
          <p:spPr>
            <a:xfrm>
              <a:off x="994631" y="2809383"/>
              <a:ext cx="289021" cy="3128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101" name="椭圆 16">
            <a:extLst>
              <a:ext uri="{FF2B5EF4-FFF2-40B4-BE49-F238E27FC236}">
                <a16:creationId xmlns:a16="http://schemas.microsoft.com/office/drawing/2014/main" id="{C8EA397B-D685-4E31-A618-9551C31A856E}"/>
              </a:ext>
            </a:extLst>
          </p:cNvPr>
          <p:cNvSpPr/>
          <p:nvPr/>
        </p:nvSpPr>
        <p:spPr>
          <a:xfrm>
            <a:off x="6392953" y="2367321"/>
            <a:ext cx="263486" cy="27607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2" name="矩形 14">
            <a:extLst>
              <a:ext uri="{FF2B5EF4-FFF2-40B4-BE49-F238E27FC236}">
                <a16:creationId xmlns:a16="http://schemas.microsoft.com/office/drawing/2014/main" id="{A89AEE7F-75D7-497D-9943-E4244F02343C}"/>
              </a:ext>
            </a:extLst>
          </p:cNvPr>
          <p:cNvSpPr/>
          <p:nvPr/>
        </p:nvSpPr>
        <p:spPr>
          <a:xfrm>
            <a:off x="6310535" y="2662547"/>
            <a:ext cx="347124" cy="389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3" name="文本框 17">
            <a:extLst>
              <a:ext uri="{FF2B5EF4-FFF2-40B4-BE49-F238E27FC236}">
                <a16:creationId xmlns:a16="http://schemas.microsoft.com/office/drawing/2014/main" id="{A998CF43-3685-4E98-A157-943405618B57}"/>
              </a:ext>
            </a:extLst>
          </p:cNvPr>
          <p:cNvSpPr txBox="1"/>
          <p:nvPr/>
        </p:nvSpPr>
        <p:spPr>
          <a:xfrm>
            <a:off x="3094295" y="3963472"/>
            <a:ext cx="7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3854039" y="4894179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281A6D-8ACA-4716-89A6-F84B50C90CD1}"/>
              </a:ext>
            </a:extLst>
          </p:cNvPr>
          <p:cNvGrpSpPr/>
          <p:nvPr/>
        </p:nvGrpSpPr>
        <p:grpSpPr>
          <a:xfrm>
            <a:off x="7949370" y="4874165"/>
            <a:ext cx="1791662" cy="1714756"/>
            <a:chOff x="8255789" y="1497717"/>
            <a:chExt cx="1791662" cy="1714756"/>
          </a:xfrm>
        </p:grpSpPr>
        <p:grpSp>
          <p:nvGrpSpPr>
            <p:cNvPr id="110" name="组合 12">
              <a:extLst>
                <a:ext uri="{FF2B5EF4-FFF2-40B4-BE49-F238E27FC236}">
                  <a16:creationId xmlns:a16="http://schemas.microsoft.com/office/drawing/2014/main" id="{FB0706DF-DFF0-406B-A3AF-481A56AE205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12" name="矩形 13">
                <a:extLst>
                  <a:ext uri="{FF2B5EF4-FFF2-40B4-BE49-F238E27FC236}">
                    <a16:creationId xmlns:a16="http://schemas.microsoft.com/office/drawing/2014/main" id="{A7AD9A25-18DD-40D5-9D91-102A60DB42B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矩形 14">
                <a:extLst>
                  <a:ext uri="{FF2B5EF4-FFF2-40B4-BE49-F238E27FC236}">
                    <a16:creationId xmlns:a16="http://schemas.microsoft.com/office/drawing/2014/main" id="{F686DF5E-D4A2-46D6-921B-AC58EB0A9517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4" name="矩形 14">
                <a:extLst>
                  <a:ext uri="{FF2B5EF4-FFF2-40B4-BE49-F238E27FC236}">
                    <a16:creationId xmlns:a16="http://schemas.microsoft.com/office/drawing/2014/main" id="{25264CB1-6039-49F1-B3F7-DE650DCD2F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11" name="椭圆 16">
              <a:extLst>
                <a:ext uri="{FF2B5EF4-FFF2-40B4-BE49-F238E27FC236}">
                  <a16:creationId xmlns:a16="http://schemas.microsoft.com/office/drawing/2014/main" id="{AFD42FBF-950F-453A-AE25-F7CB0DB30805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5" name="矩形 14">
            <a:extLst>
              <a:ext uri="{FF2B5EF4-FFF2-40B4-BE49-F238E27FC236}">
                <a16:creationId xmlns:a16="http://schemas.microsoft.com/office/drawing/2014/main" id="{03F9FCEC-60D4-4245-990E-ED1C9A2D38EA}"/>
              </a:ext>
            </a:extLst>
          </p:cNvPr>
          <p:cNvSpPr/>
          <p:nvPr/>
        </p:nvSpPr>
        <p:spPr>
          <a:xfrm>
            <a:off x="8253842" y="5089993"/>
            <a:ext cx="374103" cy="39230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6" name="矩形 14">
            <a:extLst>
              <a:ext uri="{FF2B5EF4-FFF2-40B4-BE49-F238E27FC236}">
                <a16:creationId xmlns:a16="http://schemas.microsoft.com/office/drawing/2014/main" id="{61B4E847-9020-4CCF-892B-353E92FC4116}"/>
              </a:ext>
            </a:extLst>
          </p:cNvPr>
          <p:cNvSpPr/>
          <p:nvPr/>
        </p:nvSpPr>
        <p:spPr>
          <a:xfrm>
            <a:off x="9224210" y="5011153"/>
            <a:ext cx="374103" cy="39230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53889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7704</Words>
  <Application>Microsoft Office PowerPoint</Application>
  <PresentationFormat>宽屏</PresentationFormat>
  <Paragraphs>1256</Paragraphs>
  <Slides>30</Slides>
  <Notes>26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Jingyuan Sha</cp:lastModifiedBy>
  <cp:revision>36</cp:revision>
  <dcterms:created xsi:type="dcterms:W3CDTF">2022-11-21T14:03:15Z</dcterms:created>
  <dcterms:modified xsi:type="dcterms:W3CDTF">2022-11-30T23:06:17Z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